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64.png" ContentType="image/png"/>
  <Override PartName="/ppt/media/image63.png" ContentType="image/png"/>
  <Override PartName="/ppt/media/image62.png" ContentType="image/png"/>
  <Override PartName="/ppt/media/image59.jpeg" ContentType="image/jpeg"/>
  <Override PartName="/ppt/media/image57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4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58.png" ContentType="image/png"/>
  <Override PartName="/ppt/media/image39.jpeg" ContentType="image/jpeg"/>
  <Override PartName="/ppt/media/image38.jpeg" ContentType="image/jpe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55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61.png" ContentType="image/png"/>
  <Override PartName="/ppt/media/image54.png" ContentType="image/png"/>
  <Override PartName="/ppt/media/image21.png" ContentType="image/png"/>
  <Override PartName="/ppt/media/image20.png" ContentType="image/png"/>
  <Override PartName="/ppt/media/image60.jpeg" ContentType="image/jpe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46.png" ContentType="image/png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48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47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Pressure (kPa)</c:v>
                </c:pt>
              </c:strCache>
            </c:strRef>
          </c:tx>
          <c:spPr>
            <a:solidFill>
              <a:srgbClr val="ff0000"/>
            </a:solidFill>
            <a:ln w="12600">
              <a:solidFill>
                <a:srgbClr val="ff0000"/>
              </a:solidFill>
              <a:round/>
            </a:ln>
          </c:spPr>
          <c:marker>
            <c:symbol val="none"/>
          </c:marker>
          <c:smooth val="1"/>
          <c:yVal>
            <c:numRef>
              <c:f>0</c:f>
              <c:numCache>
                <c:formatCode>General</c:formatCode>
                <c:ptCount val="10717"/>
                <c:pt idx="0">
                  <c:v>100.708061002179</c:v>
                </c:pt>
                <c:pt idx="1">
                  <c:v>100.642701525054</c:v>
                </c:pt>
                <c:pt idx="2">
                  <c:v>100.664488017429</c:v>
                </c:pt>
                <c:pt idx="3">
                  <c:v>100.642701525054</c:v>
                </c:pt>
                <c:pt idx="4">
                  <c:v>100.664488017429</c:v>
                </c:pt>
                <c:pt idx="5">
                  <c:v>100.599128540305</c:v>
                </c:pt>
                <c:pt idx="6">
                  <c:v>100.642701525054</c:v>
                </c:pt>
                <c:pt idx="7">
                  <c:v>100.642701525054</c:v>
                </c:pt>
                <c:pt idx="8">
                  <c:v>100.664488017429</c:v>
                </c:pt>
                <c:pt idx="9">
                  <c:v>100.686274509804</c:v>
                </c:pt>
                <c:pt idx="10">
                  <c:v>100.664488017429</c:v>
                </c:pt>
                <c:pt idx="11">
                  <c:v>100.664488017429</c:v>
                </c:pt>
                <c:pt idx="12">
                  <c:v>100.686274509804</c:v>
                </c:pt>
                <c:pt idx="13">
                  <c:v>100.664488017429</c:v>
                </c:pt>
                <c:pt idx="14">
                  <c:v>100.664488017429</c:v>
                </c:pt>
                <c:pt idx="15">
                  <c:v>100.686274509804</c:v>
                </c:pt>
                <c:pt idx="16">
                  <c:v>100.642701525054</c:v>
                </c:pt>
                <c:pt idx="17">
                  <c:v>100.708061002179</c:v>
                </c:pt>
                <c:pt idx="18">
                  <c:v>100.642701525054</c:v>
                </c:pt>
                <c:pt idx="19">
                  <c:v>100.664488017429</c:v>
                </c:pt>
                <c:pt idx="20">
                  <c:v>100.686274509804</c:v>
                </c:pt>
                <c:pt idx="21">
                  <c:v>100.642701525054</c:v>
                </c:pt>
                <c:pt idx="22">
                  <c:v>100.642701525054</c:v>
                </c:pt>
                <c:pt idx="23">
                  <c:v>100.642701525054</c:v>
                </c:pt>
                <c:pt idx="24">
                  <c:v>100.686274509804</c:v>
                </c:pt>
                <c:pt idx="25">
                  <c:v>100.62091503268</c:v>
                </c:pt>
                <c:pt idx="26">
                  <c:v>100.686274509804</c:v>
                </c:pt>
                <c:pt idx="27">
                  <c:v>100.642701525054</c:v>
                </c:pt>
                <c:pt idx="28">
                  <c:v>100.642701525054</c:v>
                </c:pt>
                <c:pt idx="29">
                  <c:v>100.642701525054</c:v>
                </c:pt>
                <c:pt idx="30">
                  <c:v>100.664488017429</c:v>
                </c:pt>
                <c:pt idx="31">
                  <c:v>100.642701525054</c:v>
                </c:pt>
                <c:pt idx="32">
                  <c:v>100.62091503268</c:v>
                </c:pt>
                <c:pt idx="33">
                  <c:v>100.664488017429</c:v>
                </c:pt>
                <c:pt idx="34">
                  <c:v>100.599128540305</c:v>
                </c:pt>
                <c:pt idx="35">
                  <c:v>100.642701525054</c:v>
                </c:pt>
                <c:pt idx="36">
                  <c:v>100.686274509804</c:v>
                </c:pt>
                <c:pt idx="37">
                  <c:v>100.686274509804</c:v>
                </c:pt>
                <c:pt idx="38">
                  <c:v>100.62091503268</c:v>
                </c:pt>
                <c:pt idx="39">
                  <c:v>100.62091503268</c:v>
                </c:pt>
                <c:pt idx="40">
                  <c:v>100.686274509804</c:v>
                </c:pt>
                <c:pt idx="41">
                  <c:v>100.708061002179</c:v>
                </c:pt>
                <c:pt idx="42">
                  <c:v>100.686274509804</c:v>
                </c:pt>
                <c:pt idx="43">
                  <c:v>100.708061002179</c:v>
                </c:pt>
                <c:pt idx="44">
                  <c:v>100.642701525054</c:v>
                </c:pt>
                <c:pt idx="45">
                  <c:v>100.664488017429</c:v>
                </c:pt>
                <c:pt idx="46">
                  <c:v>100.664488017429</c:v>
                </c:pt>
                <c:pt idx="47">
                  <c:v>100.686274509804</c:v>
                </c:pt>
                <c:pt idx="48">
                  <c:v>100.664488017429</c:v>
                </c:pt>
                <c:pt idx="49">
                  <c:v>100.62091503268</c:v>
                </c:pt>
                <c:pt idx="50">
                  <c:v>100.686274509804</c:v>
                </c:pt>
                <c:pt idx="51">
                  <c:v>100.642701525054</c:v>
                </c:pt>
                <c:pt idx="52">
                  <c:v>100.62091503268</c:v>
                </c:pt>
                <c:pt idx="53">
                  <c:v>100.642701525054</c:v>
                </c:pt>
                <c:pt idx="54">
                  <c:v>100.642701525054</c:v>
                </c:pt>
                <c:pt idx="55">
                  <c:v>100.664488017429</c:v>
                </c:pt>
                <c:pt idx="56">
                  <c:v>100.686274509804</c:v>
                </c:pt>
                <c:pt idx="57">
                  <c:v>100.708061002179</c:v>
                </c:pt>
                <c:pt idx="58">
                  <c:v>100.642701525054</c:v>
                </c:pt>
                <c:pt idx="59">
                  <c:v>100.642701525054</c:v>
                </c:pt>
                <c:pt idx="60">
                  <c:v>100.664488017429</c:v>
                </c:pt>
                <c:pt idx="61">
                  <c:v>100.642701525054</c:v>
                </c:pt>
                <c:pt idx="62">
                  <c:v>100.686274509804</c:v>
                </c:pt>
                <c:pt idx="63">
                  <c:v>100.642701525054</c:v>
                </c:pt>
                <c:pt idx="64">
                  <c:v>100.599128540305</c:v>
                </c:pt>
                <c:pt idx="65">
                  <c:v>100.664488017429</c:v>
                </c:pt>
                <c:pt idx="66">
                  <c:v>100.708061002179</c:v>
                </c:pt>
                <c:pt idx="67">
                  <c:v>100.62091503268</c:v>
                </c:pt>
                <c:pt idx="68">
                  <c:v>100.664488017429</c:v>
                </c:pt>
                <c:pt idx="69">
                  <c:v>100.686274509804</c:v>
                </c:pt>
                <c:pt idx="70">
                  <c:v>100.642701525054</c:v>
                </c:pt>
                <c:pt idx="71">
                  <c:v>100.686274509804</c:v>
                </c:pt>
                <c:pt idx="72">
                  <c:v>100.62091503268</c:v>
                </c:pt>
                <c:pt idx="73">
                  <c:v>100.664488017429</c:v>
                </c:pt>
                <c:pt idx="74">
                  <c:v>100.708061002179</c:v>
                </c:pt>
                <c:pt idx="75">
                  <c:v>100.664488017429</c:v>
                </c:pt>
                <c:pt idx="76">
                  <c:v>100.686274509804</c:v>
                </c:pt>
                <c:pt idx="77">
                  <c:v>100.642701525054</c:v>
                </c:pt>
                <c:pt idx="78">
                  <c:v>100.62091503268</c:v>
                </c:pt>
                <c:pt idx="79">
                  <c:v>100.664488017429</c:v>
                </c:pt>
                <c:pt idx="80">
                  <c:v>100.664488017429</c:v>
                </c:pt>
                <c:pt idx="81">
                  <c:v>100.62091503268</c:v>
                </c:pt>
                <c:pt idx="82">
                  <c:v>100.642701525054</c:v>
                </c:pt>
                <c:pt idx="83">
                  <c:v>100.664488017429</c:v>
                </c:pt>
                <c:pt idx="84">
                  <c:v>100.708061002179</c:v>
                </c:pt>
                <c:pt idx="85">
                  <c:v>100.642701525054</c:v>
                </c:pt>
                <c:pt idx="86">
                  <c:v>100.642701525054</c:v>
                </c:pt>
                <c:pt idx="87">
                  <c:v>100.729847494553</c:v>
                </c:pt>
                <c:pt idx="88">
                  <c:v>100.664488017429</c:v>
                </c:pt>
                <c:pt idx="89">
                  <c:v>100.686274509804</c:v>
                </c:pt>
                <c:pt idx="90">
                  <c:v>100.62091503268</c:v>
                </c:pt>
                <c:pt idx="91">
                  <c:v>100.664488017429</c:v>
                </c:pt>
                <c:pt idx="92">
                  <c:v>100.642701525054</c:v>
                </c:pt>
                <c:pt idx="93">
                  <c:v>100.686274509804</c:v>
                </c:pt>
                <c:pt idx="94">
                  <c:v>100.62091503268</c:v>
                </c:pt>
                <c:pt idx="95">
                  <c:v>100.686274509804</c:v>
                </c:pt>
                <c:pt idx="96">
                  <c:v>100.686274509804</c:v>
                </c:pt>
                <c:pt idx="97">
                  <c:v>100.642701525054</c:v>
                </c:pt>
                <c:pt idx="98">
                  <c:v>100.686274509804</c:v>
                </c:pt>
                <c:pt idx="99">
                  <c:v>100.686274509804</c:v>
                </c:pt>
                <c:pt idx="100">
                  <c:v>100.642701525054</c:v>
                </c:pt>
                <c:pt idx="101">
                  <c:v>100.708061002179</c:v>
                </c:pt>
                <c:pt idx="102">
                  <c:v>100.642701525054</c:v>
                </c:pt>
                <c:pt idx="103">
                  <c:v>100.686274509804</c:v>
                </c:pt>
                <c:pt idx="104">
                  <c:v>100.664488017429</c:v>
                </c:pt>
                <c:pt idx="105">
                  <c:v>100.686274509804</c:v>
                </c:pt>
                <c:pt idx="106">
                  <c:v>100.664488017429</c:v>
                </c:pt>
                <c:pt idx="107">
                  <c:v>100.62091503268</c:v>
                </c:pt>
                <c:pt idx="108">
                  <c:v>100.642701525054</c:v>
                </c:pt>
                <c:pt idx="109">
                  <c:v>100.664488017429</c:v>
                </c:pt>
                <c:pt idx="110">
                  <c:v>100.686274509804</c:v>
                </c:pt>
                <c:pt idx="111">
                  <c:v>100.664488017429</c:v>
                </c:pt>
                <c:pt idx="112">
                  <c:v>100.708061002179</c:v>
                </c:pt>
                <c:pt idx="113">
                  <c:v>100.686274509804</c:v>
                </c:pt>
                <c:pt idx="114">
                  <c:v>100.708061002179</c:v>
                </c:pt>
                <c:pt idx="115">
                  <c:v>100.642701525054</c:v>
                </c:pt>
                <c:pt idx="116">
                  <c:v>100.664488017429</c:v>
                </c:pt>
                <c:pt idx="117">
                  <c:v>100.686274509804</c:v>
                </c:pt>
                <c:pt idx="118">
                  <c:v>100.664488017429</c:v>
                </c:pt>
                <c:pt idx="119">
                  <c:v>100.642701525054</c:v>
                </c:pt>
                <c:pt idx="120">
                  <c:v>100.642701525054</c:v>
                </c:pt>
                <c:pt idx="121">
                  <c:v>100.708061002179</c:v>
                </c:pt>
                <c:pt idx="122">
                  <c:v>100.664488017429</c:v>
                </c:pt>
                <c:pt idx="123">
                  <c:v>100.686274509804</c:v>
                </c:pt>
                <c:pt idx="124">
                  <c:v>100.62091503268</c:v>
                </c:pt>
                <c:pt idx="125">
                  <c:v>100.62091503268</c:v>
                </c:pt>
                <c:pt idx="126">
                  <c:v>100.642701525054</c:v>
                </c:pt>
                <c:pt idx="127">
                  <c:v>100.599128540305</c:v>
                </c:pt>
                <c:pt idx="128">
                  <c:v>100.642701525054</c:v>
                </c:pt>
                <c:pt idx="129">
                  <c:v>100.686274509804</c:v>
                </c:pt>
                <c:pt idx="130">
                  <c:v>100.708061002179</c:v>
                </c:pt>
                <c:pt idx="131">
                  <c:v>100.642701525054</c:v>
                </c:pt>
                <c:pt idx="132">
                  <c:v>100.664488017429</c:v>
                </c:pt>
                <c:pt idx="133">
                  <c:v>100.686274509804</c:v>
                </c:pt>
                <c:pt idx="134">
                  <c:v>100.686274509804</c:v>
                </c:pt>
                <c:pt idx="135">
                  <c:v>100.708061002179</c:v>
                </c:pt>
                <c:pt idx="136">
                  <c:v>100.642701525054</c:v>
                </c:pt>
                <c:pt idx="137">
                  <c:v>100.686274509804</c:v>
                </c:pt>
                <c:pt idx="138">
                  <c:v>100.642701525054</c:v>
                </c:pt>
                <c:pt idx="139">
                  <c:v>100.664488017429</c:v>
                </c:pt>
                <c:pt idx="140">
                  <c:v>100.686274509804</c:v>
                </c:pt>
                <c:pt idx="141">
                  <c:v>100.642701525054</c:v>
                </c:pt>
                <c:pt idx="142">
                  <c:v>100.62091503268</c:v>
                </c:pt>
                <c:pt idx="143">
                  <c:v>100.642701525054</c:v>
                </c:pt>
                <c:pt idx="144">
                  <c:v>100.62091503268</c:v>
                </c:pt>
                <c:pt idx="145">
                  <c:v>100.642701525054</c:v>
                </c:pt>
                <c:pt idx="146">
                  <c:v>100.708061002179</c:v>
                </c:pt>
                <c:pt idx="147">
                  <c:v>100.642701525054</c:v>
                </c:pt>
                <c:pt idx="148">
                  <c:v>100.642701525054</c:v>
                </c:pt>
                <c:pt idx="149">
                  <c:v>100.664488017429</c:v>
                </c:pt>
                <c:pt idx="150">
                  <c:v>100.708061002179</c:v>
                </c:pt>
                <c:pt idx="151">
                  <c:v>100.599128540305</c:v>
                </c:pt>
                <c:pt idx="152">
                  <c:v>100.664488017429</c:v>
                </c:pt>
                <c:pt idx="153">
                  <c:v>100.642701525054</c:v>
                </c:pt>
                <c:pt idx="154">
                  <c:v>100.664488017429</c:v>
                </c:pt>
                <c:pt idx="155">
                  <c:v>100.686274509804</c:v>
                </c:pt>
                <c:pt idx="156">
                  <c:v>100.62091503268</c:v>
                </c:pt>
                <c:pt idx="157">
                  <c:v>100.686274509804</c:v>
                </c:pt>
                <c:pt idx="158">
                  <c:v>100.642701525054</c:v>
                </c:pt>
                <c:pt idx="159">
                  <c:v>100.599128540305</c:v>
                </c:pt>
                <c:pt idx="160">
                  <c:v>100.708061002179</c:v>
                </c:pt>
                <c:pt idx="161">
                  <c:v>100.642701525054</c:v>
                </c:pt>
                <c:pt idx="162">
                  <c:v>100.686274509804</c:v>
                </c:pt>
                <c:pt idx="163">
                  <c:v>100.642701525054</c:v>
                </c:pt>
                <c:pt idx="164">
                  <c:v>100.664488017429</c:v>
                </c:pt>
                <c:pt idx="165">
                  <c:v>100.664488017429</c:v>
                </c:pt>
                <c:pt idx="166">
                  <c:v>100.642701525054</c:v>
                </c:pt>
                <c:pt idx="167">
                  <c:v>100.642701525054</c:v>
                </c:pt>
                <c:pt idx="168">
                  <c:v>100.686274509804</c:v>
                </c:pt>
                <c:pt idx="169">
                  <c:v>100.664488017429</c:v>
                </c:pt>
                <c:pt idx="170">
                  <c:v>100.642701525054</c:v>
                </c:pt>
                <c:pt idx="171">
                  <c:v>100.664488017429</c:v>
                </c:pt>
                <c:pt idx="172">
                  <c:v>100.642701525054</c:v>
                </c:pt>
                <c:pt idx="173">
                  <c:v>100.686274509804</c:v>
                </c:pt>
                <c:pt idx="174">
                  <c:v>100.664488017429</c:v>
                </c:pt>
                <c:pt idx="175">
                  <c:v>100.642701525054</c:v>
                </c:pt>
                <c:pt idx="176">
                  <c:v>100.62091503268</c:v>
                </c:pt>
                <c:pt idx="177">
                  <c:v>100.686274509804</c:v>
                </c:pt>
                <c:pt idx="178">
                  <c:v>100.664488017429</c:v>
                </c:pt>
                <c:pt idx="179">
                  <c:v>100.664488017429</c:v>
                </c:pt>
                <c:pt idx="180">
                  <c:v>100.664488017429</c:v>
                </c:pt>
                <c:pt idx="181">
                  <c:v>100.664488017429</c:v>
                </c:pt>
                <c:pt idx="182">
                  <c:v>100.642701525054</c:v>
                </c:pt>
                <c:pt idx="183">
                  <c:v>100.642701525054</c:v>
                </c:pt>
                <c:pt idx="184">
                  <c:v>100.664488017429</c:v>
                </c:pt>
                <c:pt idx="185">
                  <c:v>100.664488017429</c:v>
                </c:pt>
                <c:pt idx="186">
                  <c:v>100.664488017429</c:v>
                </c:pt>
                <c:pt idx="187">
                  <c:v>100.664488017429</c:v>
                </c:pt>
                <c:pt idx="188">
                  <c:v>100.664488017429</c:v>
                </c:pt>
                <c:pt idx="189">
                  <c:v>100.664488017429</c:v>
                </c:pt>
                <c:pt idx="190">
                  <c:v>100.642701525054</c:v>
                </c:pt>
                <c:pt idx="191">
                  <c:v>100.664488017429</c:v>
                </c:pt>
                <c:pt idx="192">
                  <c:v>100.664488017429</c:v>
                </c:pt>
                <c:pt idx="193">
                  <c:v>100.642701525054</c:v>
                </c:pt>
                <c:pt idx="194">
                  <c:v>100.642701525054</c:v>
                </c:pt>
                <c:pt idx="195">
                  <c:v>100.664488017429</c:v>
                </c:pt>
                <c:pt idx="196">
                  <c:v>100.599128540305</c:v>
                </c:pt>
                <c:pt idx="197">
                  <c:v>100.62091503268</c:v>
                </c:pt>
                <c:pt idx="198">
                  <c:v>100.642701525054</c:v>
                </c:pt>
                <c:pt idx="199">
                  <c:v>100.664488017429</c:v>
                </c:pt>
                <c:pt idx="200">
                  <c:v>100.708061002179</c:v>
                </c:pt>
                <c:pt idx="201">
                  <c:v>100.686274509804</c:v>
                </c:pt>
                <c:pt idx="202">
                  <c:v>100.664488017429</c:v>
                </c:pt>
                <c:pt idx="203">
                  <c:v>100.664488017429</c:v>
                </c:pt>
                <c:pt idx="204">
                  <c:v>100.686274509804</c:v>
                </c:pt>
                <c:pt idx="205">
                  <c:v>100.708061002179</c:v>
                </c:pt>
                <c:pt idx="206">
                  <c:v>100.642701525054</c:v>
                </c:pt>
                <c:pt idx="207">
                  <c:v>100.642701525054</c:v>
                </c:pt>
                <c:pt idx="208">
                  <c:v>100.642701525054</c:v>
                </c:pt>
                <c:pt idx="209">
                  <c:v>100.708061002179</c:v>
                </c:pt>
                <c:pt idx="210">
                  <c:v>100.664488017429</c:v>
                </c:pt>
                <c:pt idx="211">
                  <c:v>100.664488017429</c:v>
                </c:pt>
                <c:pt idx="212">
                  <c:v>100.686274509804</c:v>
                </c:pt>
                <c:pt idx="213">
                  <c:v>100.664488017429</c:v>
                </c:pt>
                <c:pt idx="214">
                  <c:v>100.686274509804</c:v>
                </c:pt>
                <c:pt idx="215">
                  <c:v>100.686274509804</c:v>
                </c:pt>
                <c:pt idx="216">
                  <c:v>100.642701525054</c:v>
                </c:pt>
                <c:pt idx="217">
                  <c:v>100.642701525054</c:v>
                </c:pt>
                <c:pt idx="218">
                  <c:v>100.57734204793</c:v>
                </c:pt>
                <c:pt idx="219">
                  <c:v>100.664488017429</c:v>
                </c:pt>
                <c:pt idx="220">
                  <c:v>100.664488017429</c:v>
                </c:pt>
                <c:pt idx="221">
                  <c:v>100.599128540305</c:v>
                </c:pt>
                <c:pt idx="222">
                  <c:v>100.664488017429</c:v>
                </c:pt>
                <c:pt idx="223">
                  <c:v>100.62091503268</c:v>
                </c:pt>
                <c:pt idx="224">
                  <c:v>100.664488017429</c:v>
                </c:pt>
                <c:pt idx="225">
                  <c:v>100.686274509804</c:v>
                </c:pt>
                <c:pt idx="226">
                  <c:v>100.664488017429</c:v>
                </c:pt>
                <c:pt idx="227">
                  <c:v>100.642701525054</c:v>
                </c:pt>
                <c:pt idx="228">
                  <c:v>100.686274509804</c:v>
                </c:pt>
                <c:pt idx="229">
                  <c:v>100.642701525054</c:v>
                </c:pt>
                <c:pt idx="230">
                  <c:v>100.664488017429</c:v>
                </c:pt>
                <c:pt idx="231">
                  <c:v>100.62091503268</c:v>
                </c:pt>
                <c:pt idx="232">
                  <c:v>100.642701525054</c:v>
                </c:pt>
                <c:pt idx="233">
                  <c:v>100.642701525054</c:v>
                </c:pt>
                <c:pt idx="234">
                  <c:v>100.708061002179</c:v>
                </c:pt>
                <c:pt idx="235">
                  <c:v>100.686274509804</c:v>
                </c:pt>
                <c:pt idx="236">
                  <c:v>100.708061002179</c:v>
                </c:pt>
                <c:pt idx="237">
                  <c:v>100.708061002179</c:v>
                </c:pt>
                <c:pt idx="238">
                  <c:v>100.729847494553</c:v>
                </c:pt>
                <c:pt idx="239">
                  <c:v>100.751633986928</c:v>
                </c:pt>
                <c:pt idx="240">
                  <c:v>100.795206971678</c:v>
                </c:pt>
                <c:pt idx="241">
                  <c:v>100.882352941176</c:v>
                </c:pt>
                <c:pt idx="242">
                  <c:v>100.838779956427</c:v>
                </c:pt>
                <c:pt idx="243">
                  <c:v>100.925925925926</c:v>
                </c:pt>
                <c:pt idx="244">
                  <c:v>100.969498910675</c:v>
                </c:pt>
                <c:pt idx="245">
                  <c:v>101.013071895425</c:v>
                </c:pt>
                <c:pt idx="246">
                  <c:v>101.078431372549</c:v>
                </c:pt>
                <c:pt idx="247">
                  <c:v>101.122004357298</c:v>
                </c:pt>
                <c:pt idx="248">
                  <c:v>101.143790849673</c:v>
                </c:pt>
                <c:pt idx="249">
                  <c:v>101.187363834423</c:v>
                </c:pt>
                <c:pt idx="250">
                  <c:v>101.296296296296</c:v>
                </c:pt>
                <c:pt idx="251">
                  <c:v>101.296296296296</c:v>
                </c:pt>
                <c:pt idx="252">
                  <c:v>101.383442265795</c:v>
                </c:pt>
                <c:pt idx="253">
                  <c:v>101.427015250545</c:v>
                </c:pt>
                <c:pt idx="254">
                  <c:v>101.514161220044</c:v>
                </c:pt>
                <c:pt idx="255">
                  <c:v>101.535947712418</c:v>
                </c:pt>
                <c:pt idx="256">
                  <c:v>101.601307189543</c:v>
                </c:pt>
                <c:pt idx="257">
                  <c:v>101.710239651416</c:v>
                </c:pt>
                <c:pt idx="258">
                  <c:v>101.710239651416</c:v>
                </c:pt>
                <c:pt idx="259">
                  <c:v>101.819172113289</c:v>
                </c:pt>
                <c:pt idx="260">
                  <c:v>101.884531590414</c:v>
                </c:pt>
                <c:pt idx="261">
                  <c:v>102.015250544662</c:v>
                </c:pt>
                <c:pt idx="262">
                  <c:v>102.015250544662</c:v>
                </c:pt>
                <c:pt idx="263">
                  <c:v>102.058823529412</c:v>
                </c:pt>
                <c:pt idx="264">
                  <c:v>102.211328976035</c:v>
                </c:pt>
                <c:pt idx="265">
                  <c:v>102.276688453159</c:v>
                </c:pt>
                <c:pt idx="266">
                  <c:v>102.276688453159</c:v>
                </c:pt>
                <c:pt idx="267">
                  <c:v>102.363834422658</c:v>
                </c:pt>
                <c:pt idx="268">
                  <c:v>102.385620915033</c:v>
                </c:pt>
                <c:pt idx="269">
                  <c:v>102.472766884531</c:v>
                </c:pt>
                <c:pt idx="270">
                  <c:v>102.60348583878</c:v>
                </c:pt>
                <c:pt idx="271">
                  <c:v>102.625272331154</c:v>
                </c:pt>
                <c:pt idx="272">
                  <c:v>102.690631808279</c:v>
                </c:pt>
                <c:pt idx="273">
                  <c:v>102.712418300653</c:v>
                </c:pt>
                <c:pt idx="274">
                  <c:v>102.712418300653</c:v>
                </c:pt>
                <c:pt idx="275">
                  <c:v>102.821350762527</c:v>
                </c:pt>
                <c:pt idx="276">
                  <c:v>102.908496732026</c:v>
                </c:pt>
                <c:pt idx="277">
                  <c:v>102.97385620915</c:v>
                </c:pt>
                <c:pt idx="278">
                  <c:v>103.061002178649</c:v>
                </c:pt>
                <c:pt idx="279">
                  <c:v>103.061002178649</c:v>
                </c:pt>
                <c:pt idx="280">
                  <c:v>103.126361655773</c:v>
                </c:pt>
                <c:pt idx="281">
                  <c:v>103.148148148148</c:v>
                </c:pt>
                <c:pt idx="282">
                  <c:v>103.191721132897</c:v>
                </c:pt>
                <c:pt idx="283">
                  <c:v>103.235294117647</c:v>
                </c:pt>
                <c:pt idx="284">
                  <c:v>103.278867102396</c:v>
                </c:pt>
                <c:pt idx="285">
                  <c:v>103.300653594771</c:v>
                </c:pt>
                <c:pt idx="286">
                  <c:v>103.257080610022</c:v>
                </c:pt>
                <c:pt idx="287">
                  <c:v>103.322440087146</c:v>
                </c:pt>
                <c:pt idx="288">
                  <c:v>103.366013071896</c:v>
                </c:pt>
                <c:pt idx="289">
                  <c:v>103.322440087146</c:v>
                </c:pt>
                <c:pt idx="290">
                  <c:v>103.344226579521</c:v>
                </c:pt>
                <c:pt idx="291">
                  <c:v>103.300653594771</c:v>
                </c:pt>
                <c:pt idx="292">
                  <c:v>103.344226579521</c:v>
                </c:pt>
                <c:pt idx="293">
                  <c:v>103.344226579521</c:v>
                </c:pt>
                <c:pt idx="294">
                  <c:v>103.366013071896</c:v>
                </c:pt>
                <c:pt idx="295">
                  <c:v>103.38779956427</c:v>
                </c:pt>
                <c:pt idx="296">
                  <c:v>103.38779956427</c:v>
                </c:pt>
                <c:pt idx="297">
                  <c:v>103.43137254902</c:v>
                </c:pt>
                <c:pt idx="298">
                  <c:v>103.409586056645</c:v>
                </c:pt>
                <c:pt idx="299">
                  <c:v>103.38779956427</c:v>
                </c:pt>
                <c:pt idx="300">
                  <c:v>103.453159041395</c:v>
                </c:pt>
                <c:pt idx="301">
                  <c:v>103.366013071896</c:v>
                </c:pt>
                <c:pt idx="302">
                  <c:v>103.43137254902</c:v>
                </c:pt>
                <c:pt idx="303">
                  <c:v>103.43137254902</c:v>
                </c:pt>
                <c:pt idx="304">
                  <c:v>103.366013071896</c:v>
                </c:pt>
                <c:pt idx="305">
                  <c:v>103.38779956427</c:v>
                </c:pt>
                <c:pt idx="306">
                  <c:v>103.344226579521</c:v>
                </c:pt>
                <c:pt idx="307">
                  <c:v>103.366013071896</c:v>
                </c:pt>
                <c:pt idx="308">
                  <c:v>103.344226579521</c:v>
                </c:pt>
                <c:pt idx="309">
                  <c:v>103.300653594771</c:v>
                </c:pt>
                <c:pt idx="310">
                  <c:v>103.322440087146</c:v>
                </c:pt>
                <c:pt idx="311">
                  <c:v>103.322440087146</c:v>
                </c:pt>
                <c:pt idx="312">
                  <c:v>103.300653594771</c:v>
                </c:pt>
                <c:pt idx="313">
                  <c:v>103.300653594771</c:v>
                </c:pt>
                <c:pt idx="314">
                  <c:v>103.278867102396</c:v>
                </c:pt>
                <c:pt idx="315">
                  <c:v>103.278867102396</c:v>
                </c:pt>
                <c:pt idx="316">
                  <c:v>103.278867102396</c:v>
                </c:pt>
                <c:pt idx="317">
                  <c:v>103.300653594771</c:v>
                </c:pt>
                <c:pt idx="318">
                  <c:v>103.235294117647</c:v>
                </c:pt>
                <c:pt idx="319">
                  <c:v>103.235294117647</c:v>
                </c:pt>
                <c:pt idx="320">
                  <c:v>103.235294117647</c:v>
                </c:pt>
                <c:pt idx="321">
                  <c:v>103.213507625273</c:v>
                </c:pt>
                <c:pt idx="322">
                  <c:v>103.191721132897</c:v>
                </c:pt>
                <c:pt idx="323">
                  <c:v>103.148148148148</c:v>
                </c:pt>
                <c:pt idx="324">
                  <c:v>103.169934640523</c:v>
                </c:pt>
                <c:pt idx="325">
                  <c:v>103.126361655773</c:v>
                </c:pt>
                <c:pt idx="326">
                  <c:v>103.082788671024</c:v>
                </c:pt>
                <c:pt idx="327">
                  <c:v>103.0174291939</c:v>
                </c:pt>
                <c:pt idx="328">
                  <c:v>103.082788671024</c:v>
                </c:pt>
                <c:pt idx="329">
                  <c:v>102.97385620915</c:v>
                </c:pt>
                <c:pt idx="330">
                  <c:v>103.0174291939</c:v>
                </c:pt>
                <c:pt idx="331">
                  <c:v>102.952069716776</c:v>
                </c:pt>
                <c:pt idx="332">
                  <c:v>102.97385620915</c:v>
                </c:pt>
                <c:pt idx="333">
                  <c:v>102.952069716776</c:v>
                </c:pt>
                <c:pt idx="334">
                  <c:v>102.908496732026</c:v>
                </c:pt>
                <c:pt idx="335">
                  <c:v>102.864923747277</c:v>
                </c:pt>
                <c:pt idx="336">
                  <c:v>102.821350762527</c:v>
                </c:pt>
                <c:pt idx="337">
                  <c:v>102.843137254902</c:v>
                </c:pt>
                <c:pt idx="338">
                  <c:v>102.821350762527</c:v>
                </c:pt>
                <c:pt idx="339">
                  <c:v>102.755991285403</c:v>
                </c:pt>
                <c:pt idx="340">
                  <c:v>102.777777777778</c:v>
                </c:pt>
                <c:pt idx="341">
                  <c:v>102.755991285403</c:v>
                </c:pt>
                <c:pt idx="342">
                  <c:v>102.690631808279</c:v>
                </c:pt>
                <c:pt idx="343">
                  <c:v>102.755991285403</c:v>
                </c:pt>
                <c:pt idx="344">
                  <c:v>102.712418300653</c:v>
                </c:pt>
                <c:pt idx="345">
                  <c:v>102.647058823529</c:v>
                </c:pt>
                <c:pt idx="346">
                  <c:v>102.625272331154</c:v>
                </c:pt>
                <c:pt idx="347">
                  <c:v>102.625272331154</c:v>
                </c:pt>
                <c:pt idx="348">
                  <c:v>102.60348583878</c:v>
                </c:pt>
                <c:pt idx="349">
                  <c:v>102.60348583878</c:v>
                </c:pt>
                <c:pt idx="350">
                  <c:v>102.581699346405</c:v>
                </c:pt>
                <c:pt idx="351">
                  <c:v>102.516339869281</c:v>
                </c:pt>
                <c:pt idx="352">
                  <c:v>102.472766884531</c:v>
                </c:pt>
                <c:pt idx="353">
                  <c:v>102.472766884531</c:v>
                </c:pt>
                <c:pt idx="354">
                  <c:v>102.429193899782</c:v>
                </c:pt>
                <c:pt idx="355">
                  <c:v>102.407407407407</c:v>
                </c:pt>
                <c:pt idx="356">
                  <c:v>102.407407407407</c:v>
                </c:pt>
                <c:pt idx="357">
                  <c:v>102.407407407407</c:v>
                </c:pt>
                <c:pt idx="358">
                  <c:v>102.407407407407</c:v>
                </c:pt>
                <c:pt idx="359">
                  <c:v>102.363834422658</c:v>
                </c:pt>
                <c:pt idx="360">
                  <c:v>102.363834422658</c:v>
                </c:pt>
                <c:pt idx="361">
                  <c:v>102.298474945534</c:v>
                </c:pt>
                <c:pt idx="362">
                  <c:v>102.298474945534</c:v>
                </c:pt>
                <c:pt idx="363">
                  <c:v>102.254901960784</c:v>
                </c:pt>
                <c:pt idx="364">
                  <c:v>102.276688453159</c:v>
                </c:pt>
                <c:pt idx="365">
                  <c:v>102.298474945534</c:v>
                </c:pt>
                <c:pt idx="366">
                  <c:v>102.18954248366</c:v>
                </c:pt>
                <c:pt idx="367">
                  <c:v>102.18954248366</c:v>
                </c:pt>
                <c:pt idx="368">
                  <c:v>102.211328976035</c:v>
                </c:pt>
                <c:pt idx="369">
                  <c:v>102.167755991285</c:v>
                </c:pt>
                <c:pt idx="370">
                  <c:v>102.18954248366</c:v>
                </c:pt>
                <c:pt idx="371">
                  <c:v>102.080610021787</c:v>
                </c:pt>
                <c:pt idx="372">
                  <c:v>102.124183006536</c:v>
                </c:pt>
                <c:pt idx="373">
                  <c:v>102.080610021787</c:v>
                </c:pt>
                <c:pt idx="374">
                  <c:v>102.080610021787</c:v>
                </c:pt>
                <c:pt idx="375">
                  <c:v>102.058823529412</c:v>
                </c:pt>
                <c:pt idx="376">
                  <c:v>102.080610021787</c:v>
                </c:pt>
                <c:pt idx="377">
                  <c:v>102.015250544662</c:v>
                </c:pt>
                <c:pt idx="378">
                  <c:v>101.993464052288</c:v>
                </c:pt>
                <c:pt idx="379">
                  <c:v>101.928104575163</c:v>
                </c:pt>
                <c:pt idx="380">
                  <c:v>101.993464052288</c:v>
                </c:pt>
                <c:pt idx="381">
                  <c:v>101.949891067538</c:v>
                </c:pt>
                <c:pt idx="382">
                  <c:v>101.971677559913</c:v>
                </c:pt>
                <c:pt idx="383">
                  <c:v>101.928104575163</c:v>
                </c:pt>
                <c:pt idx="384">
                  <c:v>101.906318082789</c:v>
                </c:pt>
                <c:pt idx="385">
                  <c:v>101.884531590414</c:v>
                </c:pt>
                <c:pt idx="386">
                  <c:v>101.840958605664</c:v>
                </c:pt>
                <c:pt idx="387">
                  <c:v>101.862745098039</c:v>
                </c:pt>
                <c:pt idx="388">
                  <c:v>101.862745098039</c:v>
                </c:pt>
                <c:pt idx="389">
                  <c:v>101.840958605664</c:v>
                </c:pt>
                <c:pt idx="390">
                  <c:v>101.797385620915</c:v>
                </c:pt>
                <c:pt idx="391">
                  <c:v>101.797385620915</c:v>
                </c:pt>
                <c:pt idx="392">
                  <c:v>101.819172113289</c:v>
                </c:pt>
                <c:pt idx="393">
                  <c:v>101.797385620915</c:v>
                </c:pt>
                <c:pt idx="394">
                  <c:v>101.77559912854</c:v>
                </c:pt>
                <c:pt idx="395">
                  <c:v>101.753812636166</c:v>
                </c:pt>
                <c:pt idx="396">
                  <c:v>101.840958605664</c:v>
                </c:pt>
                <c:pt idx="397">
                  <c:v>101.77559912854</c:v>
                </c:pt>
                <c:pt idx="398">
                  <c:v>101.797385620915</c:v>
                </c:pt>
                <c:pt idx="399">
                  <c:v>101.797385620915</c:v>
                </c:pt>
                <c:pt idx="400">
                  <c:v>101.77559912854</c:v>
                </c:pt>
                <c:pt idx="401">
                  <c:v>101.819172113289</c:v>
                </c:pt>
                <c:pt idx="402">
                  <c:v>101.77559912854</c:v>
                </c:pt>
                <c:pt idx="403">
                  <c:v>101.753812636166</c:v>
                </c:pt>
                <c:pt idx="404">
                  <c:v>101.797385620915</c:v>
                </c:pt>
                <c:pt idx="405">
                  <c:v>101.732026143791</c:v>
                </c:pt>
                <c:pt idx="406">
                  <c:v>101.753812636166</c:v>
                </c:pt>
                <c:pt idx="407">
                  <c:v>101.77559912854</c:v>
                </c:pt>
                <c:pt idx="408">
                  <c:v>101.77559912854</c:v>
                </c:pt>
                <c:pt idx="409">
                  <c:v>101.688453159041</c:v>
                </c:pt>
                <c:pt idx="410">
                  <c:v>101.688453159041</c:v>
                </c:pt>
                <c:pt idx="411">
                  <c:v>101.732026143791</c:v>
                </c:pt>
                <c:pt idx="412">
                  <c:v>101.710239651416</c:v>
                </c:pt>
                <c:pt idx="413">
                  <c:v>101.666666666667</c:v>
                </c:pt>
                <c:pt idx="414">
                  <c:v>101.732026143791</c:v>
                </c:pt>
                <c:pt idx="415">
                  <c:v>101.644880174292</c:v>
                </c:pt>
                <c:pt idx="416">
                  <c:v>101.732026143791</c:v>
                </c:pt>
                <c:pt idx="417">
                  <c:v>101.710239651416</c:v>
                </c:pt>
                <c:pt idx="418">
                  <c:v>101.710239651416</c:v>
                </c:pt>
                <c:pt idx="419">
                  <c:v>101.710239651416</c:v>
                </c:pt>
                <c:pt idx="420">
                  <c:v>101.710239651416</c:v>
                </c:pt>
                <c:pt idx="421">
                  <c:v>101.644880174292</c:v>
                </c:pt>
                <c:pt idx="422">
                  <c:v>101.666666666667</c:v>
                </c:pt>
                <c:pt idx="423">
                  <c:v>101.688453159041</c:v>
                </c:pt>
                <c:pt idx="424">
                  <c:v>101.644880174292</c:v>
                </c:pt>
                <c:pt idx="425">
                  <c:v>101.710239651416</c:v>
                </c:pt>
                <c:pt idx="426">
                  <c:v>101.710239651416</c:v>
                </c:pt>
                <c:pt idx="427">
                  <c:v>101.710239651416</c:v>
                </c:pt>
                <c:pt idx="428">
                  <c:v>101.623093681918</c:v>
                </c:pt>
                <c:pt idx="429">
                  <c:v>101.732026143791</c:v>
                </c:pt>
                <c:pt idx="430">
                  <c:v>101.688453159041</c:v>
                </c:pt>
                <c:pt idx="431">
                  <c:v>101.710239651416</c:v>
                </c:pt>
                <c:pt idx="432">
                  <c:v>101.732026143791</c:v>
                </c:pt>
                <c:pt idx="433">
                  <c:v>101.732026143791</c:v>
                </c:pt>
                <c:pt idx="434">
                  <c:v>101.77559912854</c:v>
                </c:pt>
                <c:pt idx="435">
                  <c:v>101.77559912854</c:v>
                </c:pt>
                <c:pt idx="436">
                  <c:v>101.797385620915</c:v>
                </c:pt>
                <c:pt idx="437">
                  <c:v>101.819172113289</c:v>
                </c:pt>
                <c:pt idx="438">
                  <c:v>101.906318082789</c:v>
                </c:pt>
                <c:pt idx="439">
                  <c:v>101.949891067538</c:v>
                </c:pt>
                <c:pt idx="440">
                  <c:v>101.993464052288</c:v>
                </c:pt>
                <c:pt idx="441">
                  <c:v>102.124183006536</c:v>
                </c:pt>
                <c:pt idx="442">
                  <c:v>102.23311546841</c:v>
                </c:pt>
                <c:pt idx="443">
                  <c:v>102.23311546841</c:v>
                </c:pt>
                <c:pt idx="444">
                  <c:v>102.298474945534</c:v>
                </c:pt>
                <c:pt idx="445">
                  <c:v>102.363834422658</c:v>
                </c:pt>
                <c:pt idx="446">
                  <c:v>102.472766884531</c:v>
                </c:pt>
                <c:pt idx="447">
                  <c:v>102.55991285403</c:v>
                </c:pt>
                <c:pt idx="448">
                  <c:v>102.625272331154</c:v>
                </c:pt>
                <c:pt idx="449">
                  <c:v>102.690631808279</c:v>
                </c:pt>
                <c:pt idx="450">
                  <c:v>102.799564270153</c:v>
                </c:pt>
                <c:pt idx="451">
                  <c:v>102.821350762527</c:v>
                </c:pt>
                <c:pt idx="452">
                  <c:v>102.97385620915</c:v>
                </c:pt>
                <c:pt idx="453">
                  <c:v>102.97385620915</c:v>
                </c:pt>
                <c:pt idx="454">
                  <c:v>103.148148148148</c:v>
                </c:pt>
                <c:pt idx="455">
                  <c:v>103.148148148148</c:v>
                </c:pt>
                <c:pt idx="456">
                  <c:v>103.278867102396</c:v>
                </c:pt>
                <c:pt idx="457">
                  <c:v>103.257080610022</c:v>
                </c:pt>
                <c:pt idx="458">
                  <c:v>103.322440087146</c:v>
                </c:pt>
                <c:pt idx="459">
                  <c:v>103.322440087146</c:v>
                </c:pt>
                <c:pt idx="460">
                  <c:v>103.300653594771</c:v>
                </c:pt>
                <c:pt idx="461">
                  <c:v>103.235294117647</c:v>
                </c:pt>
                <c:pt idx="462">
                  <c:v>103.235294117647</c:v>
                </c:pt>
                <c:pt idx="463">
                  <c:v>103.169934640523</c:v>
                </c:pt>
                <c:pt idx="464">
                  <c:v>103.169934640523</c:v>
                </c:pt>
                <c:pt idx="465">
                  <c:v>103.235294117647</c:v>
                </c:pt>
                <c:pt idx="466">
                  <c:v>103.126361655773</c:v>
                </c:pt>
                <c:pt idx="467">
                  <c:v>103.126361655773</c:v>
                </c:pt>
                <c:pt idx="468">
                  <c:v>103.126361655773</c:v>
                </c:pt>
                <c:pt idx="469">
                  <c:v>103.126361655773</c:v>
                </c:pt>
                <c:pt idx="470">
                  <c:v>103.082788671024</c:v>
                </c:pt>
                <c:pt idx="471">
                  <c:v>103.126361655773</c:v>
                </c:pt>
                <c:pt idx="472">
                  <c:v>103.104575163399</c:v>
                </c:pt>
                <c:pt idx="473">
                  <c:v>103.104575163399</c:v>
                </c:pt>
                <c:pt idx="474">
                  <c:v>103.061002178649</c:v>
                </c:pt>
                <c:pt idx="475">
                  <c:v>103.104575163399</c:v>
                </c:pt>
                <c:pt idx="476">
                  <c:v>103.082788671024</c:v>
                </c:pt>
                <c:pt idx="477">
                  <c:v>103.104575163399</c:v>
                </c:pt>
                <c:pt idx="478">
                  <c:v>103.082788671024</c:v>
                </c:pt>
                <c:pt idx="479">
                  <c:v>103.061002178649</c:v>
                </c:pt>
                <c:pt idx="480">
                  <c:v>103.0174291939</c:v>
                </c:pt>
                <c:pt idx="481">
                  <c:v>103.082788671024</c:v>
                </c:pt>
                <c:pt idx="482">
                  <c:v>103.104575163399</c:v>
                </c:pt>
                <c:pt idx="483">
                  <c:v>103.0174291939</c:v>
                </c:pt>
                <c:pt idx="484">
                  <c:v>103.0174291939</c:v>
                </c:pt>
                <c:pt idx="485">
                  <c:v>103.0174291939</c:v>
                </c:pt>
                <c:pt idx="486">
                  <c:v>103.082788671024</c:v>
                </c:pt>
                <c:pt idx="487">
                  <c:v>103.0174291939</c:v>
                </c:pt>
                <c:pt idx="488">
                  <c:v>102.995642701525</c:v>
                </c:pt>
                <c:pt idx="489">
                  <c:v>103.039215686275</c:v>
                </c:pt>
                <c:pt idx="490">
                  <c:v>103.0174291939</c:v>
                </c:pt>
                <c:pt idx="491">
                  <c:v>102.952069716776</c:v>
                </c:pt>
                <c:pt idx="492">
                  <c:v>102.995642701525</c:v>
                </c:pt>
                <c:pt idx="493">
                  <c:v>102.952069716776</c:v>
                </c:pt>
                <c:pt idx="494">
                  <c:v>102.930283224401</c:v>
                </c:pt>
                <c:pt idx="495">
                  <c:v>102.952069716776</c:v>
                </c:pt>
                <c:pt idx="496">
                  <c:v>102.97385620915</c:v>
                </c:pt>
                <c:pt idx="497">
                  <c:v>102.930283224401</c:v>
                </c:pt>
                <c:pt idx="498">
                  <c:v>102.952069716776</c:v>
                </c:pt>
                <c:pt idx="499">
                  <c:v>102.864923747277</c:v>
                </c:pt>
                <c:pt idx="500">
                  <c:v>102.864923747277</c:v>
                </c:pt>
                <c:pt idx="501">
                  <c:v>102.930283224401</c:v>
                </c:pt>
                <c:pt idx="502">
                  <c:v>102.886710239651</c:v>
                </c:pt>
                <c:pt idx="503">
                  <c:v>102.864923747277</c:v>
                </c:pt>
                <c:pt idx="504">
                  <c:v>102.886710239651</c:v>
                </c:pt>
                <c:pt idx="505">
                  <c:v>102.864923747277</c:v>
                </c:pt>
                <c:pt idx="506">
                  <c:v>102.886710239651</c:v>
                </c:pt>
                <c:pt idx="507">
                  <c:v>102.930283224401</c:v>
                </c:pt>
                <c:pt idx="508">
                  <c:v>102.886710239651</c:v>
                </c:pt>
                <c:pt idx="509">
                  <c:v>102.908496732026</c:v>
                </c:pt>
                <c:pt idx="510">
                  <c:v>102.821350762527</c:v>
                </c:pt>
                <c:pt idx="511">
                  <c:v>102.864923747277</c:v>
                </c:pt>
                <c:pt idx="512">
                  <c:v>102.843137254902</c:v>
                </c:pt>
                <c:pt idx="513">
                  <c:v>102.908496732026</c:v>
                </c:pt>
                <c:pt idx="514">
                  <c:v>102.886710239651</c:v>
                </c:pt>
                <c:pt idx="515">
                  <c:v>102.908496732026</c:v>
                </c:pt>
                <c:pt idx="516">
                  <c:v>102.843137254902</c:v>
                </c:pt>
                <c:pt idx="517">
                  <c:v>102.799564270153</c:v>
                </c:pt>
                <c:pt idx="518">
                  <c:v>102.864923747277</c:v>
                </c:pt>
                <c:pt idx="519">
                  <c:v>102.843137254902</c:v>
                </c:pt>
                <c:pt idx="520">
                  <c:v>102.777777777778</c:v>
                </c:pt>
                <c:pt idx="521">
                  <c:v>102.755991285403</c:v>
                </c:pt>
                <c:pt idx="522">
                  <c:v>102.777777777778</c:v>
                </c:pt>
                <c:pt idx="523">
                  <c:v>102.734204793028</c:v>
                </c:pt>
                <c:pt idx="524">
                  <c:v>102.690631808279</c:v>
                </c:pt>
                <c:pt idx="525">
                  <c:v>102.690631808279</c:v>
                </c:pt>
                <c:pt idx="526">
                  <c:v>102.690631808279</c:v>
                </c:pt>
                <c:pt idx="527">
                  <c:v>102.690631808279</c:v>
                </c:pt>
                <c:pt idx="528">
                  <c:v>102.625272331154</c:v>
                </c:pt>
                <c:pt idx="529">
                  <c:v>102.647058823529</c:v>
                </c:pt>
                <c:pt idx="530">
                  <c:v>102.581699346405</c:v>
                </c:pt>
                <c:pt idx="531">
                  <c:v>102.581699346405</c:v>
                </c:pt>
                <c:pt idx="532">
                  <c:v>102.538126361656</c:v>
                </c:pt>
                <c:pt idx="533">
                  <c:v>102.538126361656</c:v>
                </c:pt>
                <c:pt idx="534">
                  <c:v>102.472766884531</c:v>
                </c:pt>
                <c:pt idx="535">
                  <c:v>102.494553376906</c:v>
                </c:pt>
                <c:pt idx="536">
                  <c:v>102.472766884531</c:v>
                </c:pt>
                <c:pt idx="537">
                  <c:v>102.450980392157</c:v>
                </c:pt>
                <c:pt idx="538">
                  <c:v>102.407407407407</c:v>
                </c:pt>
                <c:pt idx="539">
                  <c:v>102.407407407407</c:v>
                </c:pt>
                <c:pt idx="540">
                  <c:v>102.385620915033</c:v>
                </c:pt>
                <c:pt idx="541">
                  <c:v>102.407407407407</c:v>
                </c:pt>
                <c:pt idx="542">
                  <c:v>102.363834422658</c:v>
                </c:pt>
                <c:pt idx="543">
                  <c:v>102.342047930283</c:v>
                </c:pt>
                <c:pt idx="544">
                  <c:v>102.320261437908</c:v>
                </c:pt>
                <c:pt idx="545">
                  <c:v>102.298474945534</c:v>
                </c:pt>
                <c:pt idx="546">
                  <c:v>102.320261437908</c:v>
                </c:pt>
                <c:pt idx="547">
                  <c:v>102.211328976035</c:v>
                </c:pt>
                <c:pt idx="548">
                  <c:v>102.276688453159</c:v>
                </c:pt>
                <c:pt idx="549">
                  <c:v>102.167755991285</c:v>
                </c:pt>
                <c:pt idx="550">
                  <c:v>102.167755991285</c:v>
                </c:pt>
                <c:pt idx="551">
                  <c:v>102.18954248366</c:v>
                </c:pt>
                <c:pt idx="552">
                  <c:v>102.145969498911</c:v>
                </c:pt>
                <c:pt idx="553">
                  <c:v>102.124183006536</c:v>
                </c:pt>
                <c:pt idx="554">
                  <c:v>102.124183006536</c:v>
                </c:pt>
                <c:pt idx="555">
                  <c:v>102.124183006536</c:v>
                </c:pt>
                <c:pt idx="556">
                  <c:v>102.102396514161</c:v>
                </c:pt>
                <c:pt idx="557">
                  <c:v>102.037037037037</c:v>
                </c:pt>
                <c:pt idx="558">
                  <c:v>102.058823529412</c:v>
                </c:pt>
                <c:pt idx="559">
                  <c:v>102.015250544662</c:v>
                </c:pt>
                <c:pt idx="560">
                  <c:v>102.015250544662</c:v>
                </c:pt>
                <c:pt idx="561">
                  <c:v>101.928104575163</c:v>
                </c:pt>
                <c:pt idx="562">
                  <c:v>101.928104575163</c:v>
                </c:pt>
                <c:pt idx="563">
                  <c:v>101.906318082789</c:v>
                </c:pt>
                <c:pt idx="564">
                  <c:v>101.949891067538</c:v>
                </c:pt>
                <c:pt idx="565">
                  <c:v>101.862745098039</c:v>
                </c:pt>
                <c:pt idx="566">
                  <c:v>101.884531590414</c:v>
                </c:pt>
                <c:pt idx="567">
                  <c:v>101.840958605664</c:v>
                </c:pt>
                <c:pt idx="568">
                  <c:v>101.840958605664</c:v>
                </c:pt>
                <c:pt idx="569">
                  <c:v>101.819172113289</c:v>
                </c:pt>
                <c:pt idx="570">
                  <c:v>101.797385620915</c:v>
                </c:pt>
                <c:pt idx="571">
                  <c:v>101.797385620915</c:v>
                </c:pt>
                <c:pt idx="572">
                  <c:v>101.77559912854</c:v>
                </c:pt>
                <c:pt idx="573">
                  <c:v>101.797385620915</c:v>
                </c:pt>
                <c:pt idx="574">
                  <c:v>101.797385620915</c:v>
                </c:pt>
                <c:pt idx="575">
                  <c:v>101.732026143791</c:v>
                </c:pt>
                <c:pt idx="576">
                  <c:v>101.688453159041</c:v>
                </c:pt>
                <c:pt idx="577">
                  <c:v>101.688453159041</c:v>
                </c:pt>
                <c:pt idx="578">
                  <c:v>101.688453159041</c:v>
                </c:pt>
                <c:pt idx="579">
                  <c:v>101.688453159041</c:v>
                </c:pt>
                <c:pt idx="580">
                  <c:v>101.666666666667</c:v>
                </c:pt>
                <c:pt idx="581">
                  <c:v>101.623093681918</c:v>
                </c:pt>
                <c:pt idx="582">
                  <c:v>101.644880174292</c:v>
                </c:pt>
                <c:pt idx="583">
                  <c:v>101.601307189543</c:v>
                </c:pt>
                <c:pt idx="584">
                  <c:v>101.644880174292</c:v>
                </c:pt>
                <c:pt idx="585">
                  <c:v>101.579520697168</c:v>
                </c:pt>
                <c:pt idx="586">
                  <c:v>101.601307189543</c:v>
                </c:pt>
                <c:pt idx="587">
                  <c:v>101.623093681918</c:v>
                </c:pt>
                <c:pt idx="588">
                  <c:v>101.579520697168</c:v>
                </c:pt>
                <c:pt idx="589">
                  <c:v>101.557734204793</c:v>
                </c:pt>
                <c:pt idx="590">
                  <c:v>101.579520697168</c:v>
                </c:pt>
                <c:pt idx="591">
                  <c:v>101.557734204793</c:v>
                </c:pt>
                <c:pt idx="592">
                  <c:v>101.535947712418</c:v>
                </c:pt>
                <c:pt idx="593">
                  <c:v>101.557734204793</c:v>
                </c:pt>
                <c:pt idx="594">
                  <c:v>101.492374727669</c:v>
                </c:pt>
                <c:pt idx="595">
                  <c:v>101.470588235294</c:v>
                </c:pt>
                <c:pt idx="596">
                  <c:v>101.470588235294</c:v>
                </c:pt>
                <c:pt idx="597">
                  <c:v>101.470588235294</c:v>
                </c:pt>
                <c:pt idx="598">
                  <c:v>101.448801742919</c:v>
                </c:pt>
                <c:pt idx="599">
                  <c:v>101.470588235294</c:v>
                </c:pt>
                <c:pt idx="600">
                  <c:v>101.448801742919</c:v>
                </c:pt>
                <c:pt idx="601">
                  <c:v>101.40522875817</c:v>
                </c:pt>
                <c:pt idx="602">
                  <c:v>101.448801742919</c:v>
                </c:pt>
                <c:pt idx="603">
                  <c:v>101.40522875817</c:v>
                </c:pt>
                <c:pt idx="604">
                  <c:v>101.40522875817</c:v>
                </c:pt>
                <c:pt idx="605">
                  <c:v>101.427015250545</c:v>
                </c:pt>
                <c:pt idx="606">
                  <c:v>101.383442265795</c:v>
                </c:pt>
                <c:pt idx="607">
                  <c:v>101.36165577342</c:v>
                </c:pt>
                <c:pt idx="608">
                  <c:v>101.383442265795</c:v>
                </c:pt>
                <c:pt idx="609">
                  <c:v>101.318082788671</c:v>
                </c:pt>
                <c:pt idx="610">
                  <c:v>101.296296296296</c:v>
                </c:pt>
                <c:pt idx="611">
                  <c:v>101.318082788671</c:v>
                </c:pt>
                <c:pt idx="612">
                  <c:v>101.36165577342</c:v>
                </c:pt>
                <c:pt idx="613">
                  <c:v>101.274509803922</c:v>
                </c:pt>
                <c:pt idx="614">
                  <c:v>101.296296296296</c:v>
                </c:pt>
                <c:pt idx="615">
                  <c:v>101.230936819172</c:v>
                </c:pt>
                <c:pt idx="616">
                  <c:v>101.252723311547</c:v>
                </c:pt>
                <c:pt idx="617">
                  <c:v>101.252723311547</c:v>
                </c:pt>
                <c:pt idx="618">
                  <c:v>101.274509803922</c:v>
                </c:pt>
                <c:pt idx="619">
                  <c:v>101.274509803922</c:v>
                </c:pt>
                <c:pt idx="620">
                  <c:v>101.252723311547</c:v>
                </c:pt>
                <c:pt idx="621">
                  <c:v>101.187363834423</c:v>
                </c:pt>
                <c:pt idx="622">
                  <c:v>101.209150326797</c:v>
                </c:pt>
                <c:pt idx="623">
                  <c:v>101.165577342048</c:v>
                </c:pt>
                <c:pt idx="624">
                  <c:v>101.165577342048</c:v>
                </c:pt>
                <c:pt idx="625">
                  <c:v>101.122004357298</c:v>
                </c:pt>
                <c:pt idx="626">
                  <c:v>101.143790849673</c:v>
                </c:pt>
                <c:pt idx="627">
                  <c:v>101.143790849673</c:v>
                </c:pt>
                <c:pt idx="628">
                  <c:v>101.078431372549</c:v>
                </c:pt>
                <c:pt idx="629">
                  <c:v>101.100217864924</c:v>
                </c:pt>
                <c:pt idx="630">
                  <c:v>101.078431372549</c:v>
                </c:pt>
                <c:pt idx="631">
                  <c:v>101.056644880174</c:v>
                </c:pt>
                <c:pt idx="632">
                  <c:v>101.100217864924</c:v>
                </c:pt>
                <c:pt idx="633">
                  <c:v>101.143790849673</c:v>
                </c:pt>
                <c:pt idx="634">
                  <c:v>101.100217864924</c:v>
                </c:pt>
                <c:pt idx="635">
                  <c:v>101.013071895425</c:v>
                </c:pt>
                <c:pt idx="636">
                  <c:v>101.100217864924</c:v>
                </c:pt>
                <c:pt idx="637">
                  <c:v>101.056644880174</c:v>
                </c:pt>
                <c:pt idx="638">
                  <c:v>101.122004357298</c:v>
                </c:pt>
                <c:pt idx="639">
                  <c:v>101.056644880174</c:v>
                </c:pt>
                <c:pt idx="640">
                  <c:v>101.0348583878</c:v>
                </c:pt>
                <c:pt idx="641">
                  <c:v>101.0348583878</c:v>
                </c:pt>
                <c:pt idx="642">
                  <c:v>101.056644880174</c:v>
                </c:pt>
                <c:pt idx="643">
                  <c:v>101.013071895425</c:v>
                </c:pt>
                <c:pt idx="644">
                  <c:v>101.056644880174</c:v>
                </c:pt>
                <c:pt idx="645">
                  <c:v>101.078431372549</c:v>
                </c:pt>
                <c:pt idx="646">
                  <c:v>101.0348583878</c:v>
                </c:pt>
                <c:pt idx="647">
                  <c:v>101.0348583878</c:v>
                </c:pt>
                <c:pt idx="648">
                  <c:v>101.0348583878</c:v>
                </c:pt>
                <c:pt idx="649">
                  <c:v>101.0348583878</c:v>
                </c:pt>
                <c:pt idx="650">
                  <c:v>101.0348583878</c:v>
                </c:pt>
                <c:pt idx="651">
                  <c:v>101.0348583878</c:v>
                </c:pt>
                <c:pt idx="652">
                  <c:v>100.99128540305</c:v>
                </c:pt>
                <c:pt idx="653">
                  <c:v>101.013071895425</c:v>
                </c:pt>
                <c:pt idx="654">
                  <c:v>100.99128540305</c:v>
                </c:pt>
                <c:pt idx="655">
                  <c:v>100.99128540305</c:v>
                </c:pt>
                <c:pt idx="656">
                  <c:v>101.013071895425</c:v>
                </c:pt>
                <c:pt idx="657">
                  <c:v>101.013071895425</c:v>
                </c:pt>
                <c:pt idx="658">
                  <c:v>100.969498910675</c:v>
                </c:pt>
                <c:pt idx="659">
                  <c:v>100.969498910675</c:v>
                </c:pt>
                <c:pt idx="660">
                  <c:v>100.99128540305</c:v>
                </c:pt>
                <c:pt idx="661">
                  <c:v>100.969498910675</c:v>
                </c:pt>
                <c:pt idx="662">
                  <c:v>100.99128540305</c:v>
                </c:pt>
                <c:pt idx="663">
                  <c:v>101.056644880174</c:v>
                </c:pt>
                <c:pt idx="664">
                  <c:v>100.969498910675</c:v>
                </c:pt>
                <c:pt idx="665">
                  <c:v>101.013071895425</c:v>
                </c:pt>
                <c:pt idx="666">
                  <c:v>101.013071895425</c:v>
                </c:pt>
                <c:pt idx="667">
                  <c:v>100.99128540305</c:v>
                </c:pt>
                <c:pt idx="668">
                  <c:v>100.925925925926</c:v>
                </c:pt>
                <c:pt idx="669">
                  <c:v>101.013071895425</c:v>
                </c:pt>
                <c:pt idx="670">
                  <c:v>100.969498910675</c:v>
                </c:pt>
                <c:pt idx="671">
                  <c:v>100.99128540305</c:v>
                </c:pt>
                <c:pt idx="672">
                  <c:v>100.925925925926</c:v>
                </c:pt>
                <c:pt idx="673">
                  <c:v>100.947712418301</c:v>
                </c:pt>
                <c:pt idx="674">
                  <c:v>100.947712418301</c:v>
                </c:pt>
                <c:pt idx="675">
                  <c:v>100.99128540305</c:v>
                </c:pt>
                <c:pt idx="676">
                  <c:v>101.013071895425</c:v>
                </c:pt>
                <c:pt idx="677">
                  <c:v>100.947712418301</c:v>
                </c:pt>
                <c:pt idx="678">
                  <c:v>100.99128540305</c:v>
                </c:pt>
                <c:pt idx="679">
                  <c:v>100.925925925926</c:v>
                </c:pt>
                <c:pt idx="680">
                  <c:v>100.947712418301</c:v>
                </c:pt>
                <c:pt idx="681">
                  <c:v>100.925925925926</c:v>
                </c:pt>
                <c:pt idx="682">
                  <c:v>100.925925925926</c:v>
                </c:pt>
                <c:pt idx="683">
                  <c:v>100.969498910675</c:v>
                </c:pt>
                <c:pt idx="684">
                  <c:v>100.969498910675</c:v>
                </c:pt>
                <c:pt idx="685">
                  <c:v>100.99128540305</c:v>
                </c:pt>
                <c:pt idx="686">
                  <c:v>100.947712418301</c:v>
                </c:pt>
                <c:pt idx="687">
                  <c:v>100.99128540305</c:v>
                </c:pt>
                <c:pt idx="688">
                  <c:v>100.99128540305</c:v>
                </c:pt>
                <c:pt idx="689">
                  <c:v>100.947712418301</c:v>
                </c:pt>
                <c:pt idx="690">
                  <c:v>100.925925925926</c:v>
                </c:pt>
                <c:pt idx="691">
                  <c:v>100.947712418301</c:v>
                </c:pt>
                <c:pt idx="692">
                  <c:v>100.969498910675</c:v>
                </c:pt>
                <c:pt idx="693">
                  <c:v>100.925925925926</c:v>
                </c:pt>
                <c:pt idx="694">
                  <c:v>100.969498910675</c:v>
                </c:pt>
                <c:pt idx="695">
                  <c:v>100.969498910675</c:v>
                </c:pt>
                <c:pt idx="696">
                  <c:v>100.969498910675</c:v>
                </c:pt>
                <c:pt idx="697">
                  <c:v>100.925925925926</c:v>
                </c:pt>
                <c:pt idx="698">
                  <c:v>100.925925925926</c:v>
                </c:pt>
                <c:pt idx="699">
                  <c:v>100.947712418301</c:v>
                </c:pt>
                <c:pt idx="700">
                  <c:v>100.904139433551</c:v>
                </c:pt>
                <c:pt idx="701">
                  <c:v>100.904139433551</c:v>
                </c:pt>
                <c:pt idx="702">
                  <c:v>100.969498910675</c:v>
                </c:pt>
                <c:pt idx="703">
                  <c:v>100.904139433551</c:v>
                </c:pt>
                <c:pt idx="704">
                  <c:v>100.947712418301</c:v>
                </c:pt>
                <c:pt idx="705">
                  <c:v>100.904139433551</c:v>
                </c:pt>
                <c:pt idx="706">
                  <c:v>100.904139433551</c:v>
                </c:pt>
                <c:pt idx="707">
                  <c:v>100.904139433551</c:v>
                </c:pt>
                <c:pt idx="708">
                  <c:v>100.947712418301</c:v>
                </c:pt>
                <c:pt idx="709">
                  <c:v>100.969498910675</c:v>
                </c:pt>
                <c:pt idx="710">
                  <c:v>100.904139433551</c:v>
                </c:pt>
                <c:pt idx="711">
                  <c:v>100.904139433551</c:v>
                </c:pt>
                <c:pt idx="712">
                  <c:v>100.947712418301</c:v>
                </c:pt>
                <c:pt idx="713">
                  <c:v>100.947712418301</c:v>
                </c:pt>
                <c:pt idx="714">
                  <c:v>100.882352941176</c:v>
                </c:pt>
                <c:pt idx="715">
                  <c:v>100.904139433551</c:v>
                </c:pt>
                <c:pt idx="716">
                  <c:v>100.904139433551</c:v>
                </c:pt>
                <c:pt idx="717">
                  <c:v>100.904139433551</c:v>
                </c:pt>
                <c:pt idx="718">
                  <c:v>100.947712418301</c:v>
                </c:pt>
                <c:pt idx="719">
                  <c:v>100.860566448802</c:v>
                </c:pt>
                <c:pt idx="720">
                  <c:v>100.904139433551</c:v>
                </c:pt>
                <c:pt idx="721">
                  <c:v>100.904139433551</c:v>
                </c:pt>
                <c:pt idx="722">
                  <c:v>100.969498910675</c:v>
                </c:pt>
                <c:pt idx="723">
                  <c:v>101.013071895425</c:v>
                </c:pt>
                <c:pt idx="724">
                  <c:v>100.860566448802</c:v>
                </c:pt>
                <c:pt idx="725">
                  <c:v>100.947712418301</c:v>
                </c:pt>
                <c:pt idx="726">
                  <c:v>100.925925925926</c:v>
                </c:pt>
                <c:pt idx="727">
                  <c:v>100.925925925926</c:v>
                </c:pt>
                <c:pt idx="728">
                  <c:v>100.904139433551</c:v>
                </c:pt>
                <c:pt idx="729">
                  <c:v>100.947712418301</c:v>
                </c:pt>
                <c:pt idx="730">
                  <c:v>100.947712418301</c:v>
                </c:pt>
                <c:pt idx="731">
                  <c:v>100.925925925926</c:v>
                </c:pt>
                <c:pt idx="732">
                  <c:v>100.925925925926</c:v>
                </c:pt>
                <c:pt idx="733">
                  <c:v>100.925925925926</c:v>
                </c:pt>
                <c:pt idx="734">
                  <c:v>100.925925925926</c:v>
                </c:pt>
                <c:pt idx="735">
                  <c:v>100.904139433551</c:v>
                </c:pt>
                <c:pt idx="736">
                  <c:v>100.904139433551</c:v>
                </c:pt>
                <c:pt idx="737">
                  <c:v>100.904139433551</c:v>
                </c:pt>
                <c:pt idx="738">
                  <c:v>100.904139433551</c:v>
                </c:pt>
                <c:pt idx="739">
                  <c:v>100.925925925926</c:v>
                </c:pt>
                <c:pt idx="740">
                  <c:v>100.925925925926</c:v>
                </c:pt>
                <c:pt idx="741">
                  <c:v>100.882352941176</c:v>
                </c:pt>
                <c:pt idx="742">
                  <c:v>100.925925925926</c:v>
                </c:pt>
                <c:pt idx="743">
                  <c:v>100.904139433551</c:v>
                </c:pt>
                <c:pt idx="744">
                  <c:v>100.904139433551</c:v>
                </c:pt>
                <c:pt idx="745">
                  <c:v>100.882352941176</c:v>
                </c:pt>
                <c:pt idx="746">
                  <c:v>100.925925925926</c:v>
                </c:pt>
                <c:pt idx="747">
                  <c:v>100.882352941176</c:v>
                </c:pt>
                <c:pt idx="748">
                  <c:v>100.860566448802</c:v>
                </c:pt>
                <c:pt idx="749">
                  <c:v>100.947712418301</c:v>
                </c:pt>
                <c:pt idx="750">
                  <c:v>100.904139433551</c:v>
                </c:pt>
                <c:pt idx="751">
                  <c:v>100.904139433551</c:v>
                </c:pt>
                <c:pt idx="752">
                  <c:v>100.882352941176</c:v>
                </c:pt>
                <c:pt idx="753">
                  <c:v>100.882352941176</c:v>
                </c:pt>
                <c:pt idx="754">
                  <c:v>100.904139433551</c:v>
                </c:pt>
                <c:pt idx="755">
                  <c:v>100.882352941176</c:v>
                </c:pt>
                <c:pt idx="756">
                  <c:v>100.904139433551</c:v>
                </c:pt>
                <c:pt idx="757">
                  <c:v>100.860566448802</c:v>
                </c:pt>
                <c:pt idx="758">
                  <c:v>100.838779956427</c:v>
                </c:pt>
                <c:pt idx="759">
                  <c:v>100.882352941176</c:v>
                </c:pt>
                <c:pt idx="760">
                  <c:v>100.925925925926</c:v>
                </c:pt>
                <c:pt idx="761">
                  <c:v>100.904139433551</c:v>
                </c:pt>
                <c:pt idx="762">
                  <c:v>100.904139433551</c:v>
                </c:pt>
                <c:pt idx="763">
                  <c:v>100.925925925926</c:v>
                </c:pt>
                <c:pt idx="764">
                  <c:v>100.947712418301</c:v>
                </c:pt>
                <c:pt idx="765">
                  <c:v>100.925925925926</c:v>
                </c:pt>
                <c:pt idx="766">
                  <c:v>100.904139433551</c:v>
                </c:pt>
                <c:pt idx="767">
                  <c:v>100.882352941176</c:v>
                </c:pt>
                <c:pt idx="768">
                  <c:v>100.925925925926</c:v>
                </c:pt>
                <c:pt idx="769">
                  <c:v>100.947712418301</c:v>
                </c:pt>
                <c:pt idx="770">
                  <c:v>100.882352941176</c:v>
                </c:pt>
                <c:pt idx="771">
                  <c:v>100.838779956427</c:v>
                </c:pt>
                <c:pt idx="772">
                  <c:v>100.838779956427</c:v>
                </c:pt>
                <c:pt idx="773">
                  <c:v>100.882352941176</c:v>
                </c:pt>
                <c:pt idx="774">
                  <c:v>100.925925925926</c:v>
                </c:pt>
                <c:pt idx="775">
                  <c:v>100.904139433551</c:v>
                </c:pt>
                <c:pt idx="776">
                  <c:v>100.882352941176</c:v>
                </c:pt>
                <c:pt idx="777">
                  <c:v>100.947712418301</c:v>
                </c:pt>
                <c:pt idx="778">
                  <c:v>100.925925925926</c:v>
                </c:pt>
                <c:pt idx="779">
                  <c:v>100.882352941176</c:v>
                </c:pt>
                <c:pt idx="780">
                  <c:v>100.838779956427</c:v>
                </c:pt>
                <c:pt idx="781">
                  <c:v>100.838779956427</c:v>
                </c:pt>
                <c:pt idx="782">
                  <c:v>100.860566448802</c:v>
                </c:pt>
                <c:pt idx="783">
                  <c:v>100.882352941176</c:v>
                </c:pt>
                <c:pt idx="784">
                  <c:v>100.860566448802</c:v>
                </c:pt>
                <c:pt idx="785">
                  <c:v>100.904139433551</c:v>
                </c:pt>
                <c:pt idx="786">
                  <c:v>100.947712418301</c:v>
                </c:pt>
                <c:pt idx="787">
                  <c:v>100.860566448802</c:v>
                </c:pt>
                <c:pt idx="788">
                  <c:v>100.860566448802</c:v>
                </c:pt>
                <c:pt idx="789">
                  <c:v>100.860566448802</c:v>
                </c:pt>
                <c:pt idx="790">
                  <c:v>100.882352941176</c:v>
                </c:pt>
                <c:pt idx="791">
                  <c:v>100.925925925926</c:v>
                </c:pt>
                <c:pt idx="792">
                  <c:v>100.860566448802</c:v>
                </c:pt>
                <c:pt idx="793">
                  <c:v>100.904139433551</c:v>
                </c:pt>
                <c:pt idx="794">
                  <c:v>100.904139433551</c:v>
                </c:pt>
                <c:pt idx="795">
                  <c:v>100.860566448802</c:v>
                </c:pt>
                <c:pt idx="796">
                  <c:v>100.904139433551</c:v>
                </c:pt>
                <c:pt idx="797">
                  <c:v>100.860566448802</c:v>
                </c:pt>
                <c:pt idx="798">
                  <c:v>100.860566448802</c:v>
                </c:pt>
                <c:pt idx="799">
                  <c:v>100.925925925926</c:v>
                </c:pt>
                <c:pt idx="800">
                  <c:v>100.838779956427</c:v>
                </c:pt>
                <c:pt idx="801">
                  <c:v>100.838779956427</c:v>
                </c:pt>
                <c:pt idx="802">
                  <c:v>100.860566448802</c:v>
                </c:pt>
                <c:pt idx="803">
                  <c:v>100.860566448802</c:v>
                </c:pt>
                <c:pt idx="804">
                  <c:v>100.925925925926</c:v>
                </c:pt>
                <c:pt idx="805">
                  <c:v>100.860566448802</c:v>
                </c:pt>
                <c:pt idx="806">
                  <c:v>100.860566448802</c:v>
                </c:pt>
                <c:pt idx="807">
                  <c:v>100.904139433551</c:v>
                </c:pt>
                <c:pt idx="808">
                  <c:v>100.925925925926</c:v>
                </c:pt>
                <c:pt idx="809">
                  <c:v>100.860566448802</c:v>
                </c:pt>
                <c:pt idx="810">
                  <c:v>100.882352941176</c:v>
                </c:pt>
                <c:pt idx="811">
                  <c:v>100.838779956427</c:v>
                </c:pt>
                <c:pt idx="812">
                  <c:v>100.882352941176</c:v>
                </c:pt>
                <c:pt idx="813">
                  <c:v>100.816993464052</c:v>
                </c:pt>
                <c:pt idx="814">
                  <c:v>100.838779956427</c:v>
                </c:pt>
                <c:pt idx="815">
                  <c:v>100.860566448802</c:v>
                </c:pt>
                <c:pt idx="816">
                  <c:v>100.860566448802</c:v>
                </c:pt>
                <c:pt idx="817">
                  <c:v>100.904139433551</c:v>
                </c:pt>
                <c:pt idx="818">
                  <c:v>100.860566448802</c:v>
                </c:pt>
                <c:pt idx="819">
                  <c:v>100.904139433551</c:v>
                </c:pt>
                <c:pt idx="820">
                  <c:v>100.838779956427</c:v>
                </c:pt>
                <c:pt idx="821">
                  <c:v>100.816993464052</c:v>
                </c:pt>
                <c:pt idx="822">
                  <c:v>100.860566448802</c:v>
                </c:pt>
                <c:pt idx="823">
                  <c:v>100.816993464052</c:v>
                </c:pt>
                <c:pt idx="824">
                  <c:v>100.904139433551</c:v>
                </c:pt>
                <c:pt idx="825">
                  <c:v>100.925925925926</c:v>
                </c:pt>
                <c:pt idx="826">
                  <c:v>100.838779956427</c:v>
                </c:pt>
                <c:pt idx="827">
                  <c:v>100.860566448802</c:v>
                </c:pt>
                <c:pt idx="828">
                  <c:v>100.882352941176</c:v>
                </c:pt>
                <c:pt idx="829">
                  <c:v>100.860566448802</c:v>
                </c:pt>
                <c:pt idx="830">
                  <c:v>100.925925925926</c:v>
                </c:pt>
                <c:pt idx="831">
                  <c:v>100.838779956427</c:v>
                </c:pt>
                <c:pt idx="832">
                  <c:v>100.838779956427</c:v>
                </c:pt>
                <c:pt idx="833">
                  <c:v>100.860566448802</c:v>
                </c:pt>
                <c:pt idx="834">
                  <c:v>100.816993464052</c:v>
                </c:pt>
                <c:pt idx="835">
                  <c:v>100.860566448802</c:v>
                </c:pt>
                <c:pt idx="836">
                  <c:v>100.838779956427</c:v>
                </c:pt>
                <c:pt idx="837">
                  <c:v>100.816993464052</c:v>
                </c:pt>
                <c:pt idx="838">
                  <c:v>100.860566448802</c:v>
                </c:pt>
                <c:pt idx="839">
                  <c:v>100.860566448802</c:v>
                </c:pt>
                <c:pt idx="840">
                  <c:v>100.882352941176</c:v>
                </c:pt>
                <c:pt idx="841">
                  <c:v>100.838779956427</c:v>
                </c:pt>
                <c:pt idx="842">
                  <c:v>100.882352941176</c:v>
                </c:pt>
                <c:pt idx="843">
                  <c:v>100.882352941176</c:v>
                </c:pt>
                <c:pt idx="844">
                  <c:v>100.860566448802</c:v>
                </c:pt>
                <c:pt idx="845">
                  <c:v>100.860566448802</c:v>
                </c:pt>
                <c:pt idx="846">
                  <c:v>100.882352941176</c:v>
                </c:pt>
                <c:pt idx="847">
                  <c:v>100.816993464052</c:v>
                </c:pt>
                <c:pt idx="848">
                  <c:v>100.860566448802</c:v>
                </c:pt>
                <c:pt idx="849">
                  <c:v>100.904139433551</c:v>
                </c:pt>
                <c:pt idx="850">
                  <c:v>100.882352941176</c:v>
                </c:pt>
                <c:pt idx="851">
                  <c:v>100.860566448802</c:v>
                </c:pt>
                <c:pt idx="852">
                  <c:v>100.882352941176</c:v>
                </c:pt>
                <c:pt idx="853">
                  <c:v>100.904139433551</c:v>
                </c:pt>
                <c:pt idx="854">
                  <c:v>100.882352941176</c:v>
                </c:pt>
                <c:pt idx="855">
                  <c:v>100.816993464052</c:v>
                </c:pt>
                <c:pt idx="856">
                  <c:v>100.816993464052</c:v>
                </c:pt>
                <c:pt idx="857">
                  <c:v>100.860566448802</c:v>
                </c:pt>
                <c:pt idx="858">
                  <c:v>100.860566448802</c:v>
                </c:pt>
                <c:pt idx="859">
                  <c:v>100.816993464052</c:v>
                </c:pt>
                <c:pt idx="860">
                  <c:v>100.860566448802</c:v>
                </c:pt>
                <c:pt idx="861">
                  <c:v>100.882352941176</c:v>
                </c:pt>
                <c:pt idx="862">
                  <c:v>100.882352941176</c:v>
                </c:pt>
                <c:pt idx="863">
                  <c:v>100.838779956427</c:v>
                </c:pt>
                <c:pt idx="864">
                  <c:v>100.882352941176</c:v>
                </c:pt>
                <c:pt idx="865">
                  <c:v>100.838779956427</c:v>
                </c:pt>
                <c:pt idx="866">
                  <c:v>100.860566448802</c:v>
                </c:pt>
                <c:pt idx="867">
                  <c:v>100.860566448802</c:v>
                </c:pt>
                <c:pt idx="868">
                  <c:v>100.795206971678</c:v>
                </c:pt>
                <c:pt idx="869">
                  <c:v>100.795206971678</c:v>
                </c:pt>
                <c:pt idx="870">
                  <c:v>100.838779956427</c:v>
                </c:pt>
                <c:pt idx="871">
                  <c:v>100.838779956427</c:v>
                </c:pt>
                <c:pt idx="872">
                  <c:v>100.838779956427</c:v>
                </c:pt>
                <c:pt idx="873">
                  <c:v>100.860566448802</c:v>
                </c:pt>
                <c:pt idx="874">
                  <c:v>100.860566448802</c:v>
                </c:pt>
                <c:pt idx="875">
                  <c:v>100.795206971678</c:v>
                </c:pt>
                <c:pt idx="876">
                  <c:v>100.838779956427</c:v>
                </c:pt>
                <c:pt idx="877">
                  <c:v>100.882352941176</c:v>
                </c:pt>
                <c:pt idx="878">
                  <c:v>100.795206971678</c:v>
                </c:pt>
                <c:pt idx="879">
                  <c:v>100.904139433551</c:v>
                </c:pt>
                <c:pt idx="880">
                  <c:v>100.860566448802</c:v>
                </c:pt>
                <c:pt idx="881">
                  <c:v>100.904139433551</c:v>
                </c:pt>
                <c:pt idx="882">
                  <c:v>100.904139433551</c:v>
                </c:pt>
                <c:pt idx="883">
                  <c:v>100.947712418301</c:v>
                </c:pt>
                <c:pt idx="884">
                  <c:v>100.969498910675</c:v>
                </c:pt>
                <c:pt idx="885">
                  <c:v>100.99128540305</c:v>
                </c:pt>
                <c:pt idx="886">
                  <c:v>101.056644880174</c:v>
                </c:pt>
                <c:pt idx="887">
                  <c:v>101.0348583878</c:v>
                </c:pt>
                <c:pt idx="888">
                  <c:v>101.078431372549</c:v>
                </c:pt>
                <c:pt idx="889">
                  <c:v>101.056644880174</c:v>
                </c:pt>
                <c:pt idx="890">
                  <c:v>101.187363834423</c:v>
                </c:pt>
                <c:pt idx="891">
                  <c:v>101.230936819172</c:v>
                </c:pt>
                <c:pt idx="892">
                  <c:v>101.296296296296</c:v>
                </c:pt>
                <c:pt idx="893">
                  <c:v>101.274509803922</c:v>
                </c:pt>
                <c:pt idx="894">
                  <c:v>101.318082788671</c:v>
                </c:pt>
                <c:pt idx="895">
                  <c:v>101.40522875817</c:v>
                </c:pt>
                <c:pt idx="896">
                  <c:v>101.492374727669</c:v>
                </c:pt>
                <c:pt idx="897">
                  <c:v>101.535947712418</c:v>
                </c:pt>
                <c:pt idx="898">
                  <c:v>101.601307189543</c:v>
                </c:pt>
                <c:pt idx="899">
                  <c:v>101.710239651416</c:v>
                </c:pt>
                <c:pt idx="900">
                  <c:v>101.753812636166</c:v>
                </c:pt>
                <c:pt idx="901">
                  <c:v>101.840958605664</c:v>
                </c:pt>
                <c:pt idx="902">
                  <c:v>101.862745098039</c:v>
                </c:pt>
                <c:pt idx="903">
                  <c:v>101.928104575163</c:v>
                </c:pt>
                <c:pt idx="904">
                  <c:v>102.058823529412</c:v>
                </c:pt>
                <c:pt idx="905">
                  <c:v>102.23311546841</c:v>
                </c:pt>
                <c:pt idx="906">
                  <c:v>102.342047930283</c:v>
                </c:pt>
                <c:pt idx="907">
                  <c:v>102.407407407407</c:v>
                </c:pt>
                <c:pt idx="908">
                  <c:v>102.429193899782</c:v>
                </c:pt>
                <c:pt idx="909">
                  <c:v>102.538126361656</c:v>
                </c:pt>
                <c:pt idx="910">
                  <c:v>102.668845315904</c:v>
                </c:pt>
                <c:pt idx="911">
                  <c:v>102.690631808279</c:v>
                </c:pt>
                <c:pt idx="912">
                  <c:v>102.777777777778</c:v>
                </c:pt>
                <c:pt idx="913">
                  <c:v>102.843137254902</c:v>
                </c:pt>
                <c:pt idx="914">
                  <c:v>102.952069716776</c:v>
                </c:pt>
                <c:pt idx="915">
                  <c:v>103.0174291939</c:v>
                </c:pt>
                <c:pt idx="916">
                  <c:v>103.082788671024</c:v>
                </c:pt>
                <c:pt idx="917">
                  <c:v>103.148148148148</c:v>
                </c:pt>
                <c:pt idx="918">
                  <c:v>103.300653594771</c:v>
                </c:pt>
                <c:pt idx="919">
                  <c:v>103.344226579521</c:v>
                </c:pt>
                <c:pt idx="920">
                  <c:v>103.43137254902</c:v>
                </c:pt>
                <c:pt idx="921">
                  <c:v>103.562091503268</c:v>
                </c:pt>
                <c:pt idx="922">
                  <c:v>103.605664488018</c:v>
                </c:pt>
                <c:pt idx="923">
                  <c:v>103.671023965142</c:v>
                </c:pt>
                <c:pt idx="924">
                  <c:v>103.758169934641</c:v>
                </c:pt>
                <c:pt idx="925">
                  <c:v>103.845315904139</c:v>
                </c:pt>
                <c:pt idx="926">
                  <c:v>103.80174291939</c:v>
                </c:pt>
                <c:pt idx="927">
                  <c:v>103.910675381264</c:v>
                </c:pt>
                <c:pt idx="928">
                  <c:v>103.888888888889</c:v>
                </c:pt>
                <c:pt idx="929">
                  <c:v>103.910675381264</c:v>
                </c:pt>
                <c:pt idx="930">
                  <c:v>103.845315904139</c:v>
                </c:pt>
                <c:pt idx="931">
                  <c:v>103.845315904139</c:v>
                </c:pt>
                <c:pt idx="932">
                  <c:v>103.779956427015</c:v>
                </c:pt>
                <c:pt idx="933">
                  <c:v>103.779956427015</c:v>
                </c:pt>
                <c:pt idx="934">
                  <c:v>103.736383442266</c:v>
                </c:pt>
                <c:pt idx="935">
                  <c:v>103.779956427015</c:v>
                </c:pt>
                <c:pt idx="936">
                  <c:v>103.736383442266</c:v>
                </c:pt>
                <c:pt idx="937">
                  <c:v>103.671023965142</c:v>
                </c:pt>
                <c:pt idx="938">
                  <c:v>103.692810457516</c:v>
                </c:pt>
                <c:pt idx="939">
                  <c:v>103.736383442266</c:v>
                </c:pt>
                <c:pt idx="940">
                  <c:v>103.649237472767</c:v>
                </c:pt>
                <c:pt idx="941">
                  <c:v>103.671023965142</c:v>
                </c:pt>
                <c:pt idx="942">
                  <c:v>103.627450980392</c:v>
                </c:pt>
                <c:pt idx="943">
                  <c:v>103.649237472767</c:v>
                </c:pt>
                <c:pt idx="944">
                  <c:v>103.627450980392</c:v>
                </c:pt>
                <c:pt idx="945">
                  <c:v>103.671023965142</c:v>
                </c:pt>
                <c:pt idx="946">
                  <c:v>103.562091503268</c:v>
                </c:pt>
                <c:pt idx="947">
                  <c:v>103.627450980392</c:v>
                </c:pt>
                <c:pt idx="948">
                  <c:v>103.583877995643</c:v>
                </c:pt>
                <c:pt idx="949">
                  <c:v>103.605664488018</c:v>
                </c:pt>
                <c:pt idx="950">
                  <c:v>103.583877995643</c:v>
                </c:pt>
                <c:pt idx="951">
                  <c:v>103.496732026144</c:v>
                </c:pt>
                <c:pt idx="952">
                  <c:v>103.518518518518</c:v>
                </c:pt>
                <c:pt idx="953">
                  <c:v>103.496732026144</c:v>
                </c:pt>
                <c:pt idx="954">
                  <c:v>103.453159041395</c:v>
                </c:pt>
                <c:pt idx="955">
                  <c:v>103.453159041395</c:v>
                </c:pt>
                <c:pt idx="956">
                  <c:v>103.38779956427</c:v>
                </c:pt>
                <c:pt idx="957">
                  <c:v>103.38779956427</c:v>
                </c:pt>
                <c:pt idx="958">
                  <c:v>103.38779956427</c:v>
                </c:pt>
                <c:pt idx="959">
                  <c:v>103.322440087146</c:v>
                </c:pt>
                <c:pt idx="960">
                  <c:v>103.322440087146</c:v>
                </c:pt>
                <c:pt idx="961">
                  <c:v>103.257080610022</c:v>
                </c:pt>
                <c:pt idx="962">
                  <c:v>103.213507625273</c:v>
                </c:pt>
                <c:pt idx="963">
                  <c:v>103.213507625273</c:v>
                </c:pt>
                <c:pt idx="964">
                  <c:v>103.235294117647</c:v>
                </c:pt>
                <c:pt idx="965">
                  <c:v>103.191721132897</c:v>
                </c:pt>
                <c:pt idx="966">
                  <c:v>103.169934640523</c:v>
                </c:pt>
                <c:pt idx="967">
                  <c:v>103.148148148148</c:v>
                </c:pt>
                <c:pt idx="968">
                  <c:v>103.104575163399</c:v>
                </c:pt>
                <c:pt idx="969">
                  <c:v>103.148148148148</c:v>
                </c:pt>
                <c:pt idx="970">
                  <c:v>103.061002178649</c:v>
                </c:pt>
                <c:pt idx="971">
                  <c:v>103.082788671024</c:v>
                </c:pt>
                <c:pt idx="972">
                  <c:v>103.061002178649</c:v>
                </c:pt>
                <c:pt idx="973">
                  <c:v>102.97385620915</c:v>
                </c:pt>
                <c:pt idx="974">
                  <c:v>103.0174291939</c:v>
                </c:pt>
                <c:pt idx="975">
                  <c:v>102.930283224401</c:v>
                </c:pt>
                <c:pt idx="976">
                  <c:v>102.952069716776</c:v>
                </c:pt>
                <c:pt idx="977">
                  <c:v>102.886710239651</c:v>
                </c:pt>
                <c:pt idx="978">
                  <c:v>102.864923747277</c:v>
                </c:pt>
                <c:pt idx="979">
                  <c:v>102.886710239651</c:v>
                </c:pt>
                <c:pt idx="980">
                  <c:v>102.821350762527</c:v>
                </c:pt>
                <c:pt idx="981">
                  <c:v>102.864923747277</c:v>
                </c:pt>
                <c:pt idx="982">
                  <c:v>102.777777777778</c:v>
                </c:pt>
                <c:pt idx="983">
                  <c:v>102.755991285403</c:v>
                </c:pt>
                <c:pt idx="984">
                  <c:v>102.799564270153</c:v>
                </c:pt>
                <c:pt idx="985">
                  <c:v>102.755991285403</c:v>
                </c:pt>
                <c:pt idx="986">
                  <c:v>102.668845315904</c:v>
                </c:pt>
                <c:pt idx="987">
                  <c:v>102.690631808279</c:v>
                </c:pt>
                <c:pt idx="988">
                  <c:v>102.668845315904</c:v>
                </c:pt>
                <c:pt idx="989">
                  <c:v>102.625272331154</c:v>
                </c:pt>
                <c:pt idx="990">
                  <c:v>102.625272331154</c:v>
                </c:pt>
                <c:pt idx="991">
                  <c:v>102.647058823529</c:v>
                </c:pt>
                <c:pt idx="992">
                  <c:v>102.60348583878</c:v>
                </c:pt>
                <c:pt idx="993">
                  <c:v>102.581699346405</c:v>
                </c:pt>
                <c:pt idx="994">
                  <c:v>102.581699346405</c:v>
                </c:pt>
                <c:pt idx="995">
                  <c:v>102.538126361656</c:v>
                </c:pt>
                <c:pt idx="996">
                  <c:v>102.60348583878</c:v>
                </c:pt>
                <c:pt idx="997">
                  <c:v>102.516339869281</c:v>
                </c:pt>
                <c:pt idx="998">
                  <c:v>102.494553376906</c:v>
                </c:pt>
                <c:pt idx="999">
                  <c:v>102.494553376906</c:v>
                </c:pt>
                <c:pt idx="1000">
                  <c:v>102.450980392157</c:v>
                </c:pt>
                <c:pt idx="1001">
                  <c:v>102.429193899782</c:v>
                </c:pt>
                <c:pt idx="1002">
                  <c:v>102.407407407407</c:v>
                </c:pt>
                <c:pt idx="1003">
                  <c:v>102.363834422658</c:v>
                </c:pt>
                <c:pt idx="1004">
                  <c:v>102.363834422658</c:v>
                </c:pt>
                <c:pt idx="1005">
                  <c:v>102.385620915033</c:v>
                </c:pt>
                <c:pt idx="1006">
                  <c:v>102.385620915033</c:v>
                </c:pt>
                <c:pt idx="1007">
                  <c:v>102.363834422658</c:v>
                </c:pt>
                <c:pt idx="1008">
                  <c:v>102.298474945534</c:v>
                </c:pt>
                <c:pt idx="1009">
                  <c:v>102.298474945534</c:v>
                </c:pt>
                <c:pt idx="1010">
                  <c:v>102.298474945534</c:v>
                </c:pt>
                <c:pt idx="1011">
                  <c:v>102.363834422658</c:v>
                </c:pt>
                <c:pt idx="1012">
                  <c:v>102.342047930283</c:v>
                </c:pt>
                <c:pt idx="1013">
                  <c:v>102.276688453159</c:v>
                </c:pt>
                <c:pt idx="1014">
                  <c:v>102.298474945534</c:v>
                </c:pt>
                <c:pt idx="1015">
                  <c:v>102.23311546841</c:v>
                </c:pt>
                <c:pt idx="1016">
                  <c:v>102.254901960784</c:v>
                </c:pt>
                <c:pt idx="1017">
                  <c:v>102.254901960784</c:v>
                </c:pt>
                <c:pt idx="1018">
                  <c:v>102.23311546841</c:v>
                </c:pt>
                <c:pt idx="1019">
                  <c:v>102.254901960784</c:v>
                </c:pt>
                <c:pt idx="1020">
                  <c:v>102.254901960784</c:v>
                </c:pt>
                <c:pt idx="1021">
                  <c:v>102.18954248366</c:v>
                </c:pt>
                <c:pt idx="1022">
                  <c:v>102.254901960784</c:v>
                </c:pt>
                <c:pt idx="1023">
                  <c:v>102.211328976035</c:v>
                </c:pt>
                <c:pt idx="1024">
                  <c:v>102.23311546841</c:v>
                </c:pt>
                <c:pt idx="1025">
                  <c:v>102.23311546841</c:v>
                </c:pt>
                <c:pt idx="1026">
                  <c:v>102.18954248366</c:v>
                </c:pt>
                <c:pt idx="1027">
                  <c:v>102.167755991285</c:v>
                </c:pt>
                <c:pt idx="1028">
                  <c:v>102.23311546841</c:v>
                </c:pt>
                <c:pt idx="1029">
                  <c:v>102.23311546841</c:v>
                </c:pt>
                <c:pt idx="1030">
                  <c:v>102.211328976035</c:v>
                </c:pt>
                <c:pt idx="1031">
                  <c:v>102.211328976035</c:v>
                </c:pt>
                <c:pt idx="1032">
                  <c:v>102.145969498911</c:v>
                </c:pt>
                <c:pt idx="1033">
                  <c:v>102.167755991285</c:v>
                </c:pt>
                <c:pt idx="1034">
                  <c:v>102.167755991285</c:v>
                </c:pt>
                <c:pt idx="1035">
                  <c:v>102.18954248366</c:v>
                </c:pt>
                <c:pt idx="1036">
                  <c:v>102.145969498911</c:v>
                </c:pt>
                <c:pt idx="1037">
                  <c:v>102.124183006536</c:v>
                </c:pt>
                <c:pt idx="1038">
                  <c:v>102.167755991285</c:v>
                </c:pt>
                <c:pt idx="1039">
                  <c:v>102.080610021787</c:v>
                </c:pt>
                <c:pt idx="1040">
                  <c:v>102.167755991285</c:v>
                </c:pt>
                <c:pt idx="1041">
                  <c:v>102.167755991285</c:v>
                </c:pt>
                <c:pt idx="1042">
                  <c:v>102.080610021787</c:v>
                </c:pt>
                <c:pt idx="1043">
                  <c:v>102.080610021787</c:v>
                </c:pt>
                <c:pt idx="1044">
                  <c:v>102.080610021787</c:v>
                </c:pt>
                <c:pt idx="1045">
                  <c:v>102.080610021787</c:v>
                </c:pt>
                <c:pt idx="1046">
                  <c:v>102.102396514161</c:v>
                </c:pt>
                <c:pt idx="1047">
                  <c:v>102.058823529412</c:v>
                </c:pt>
                <c:pt idx="1048">
                  <c:v>102.037037037037</c:v>
                </c:pt>
                <c:pt idx="1049">
                  <c:v>102.080610021787</c:v>
                </c:pt>
                <c:pt idx="1050">
                  <c:v>102.015250544662</c:v>
                </c:pt>
                <c:pt idx="1051">
                  <c:v>102.058823529412</c:v>
                </c:pt>
                <c:pt idx="1052">
                  <c:v>102.015250544662</c:v>
                </c:pt>
                <c:pt idx="1053">
                  <c:v>101.993464052288</c:v>
                </c:pt>
                <c:pt idx="1054">
                  <c:v>101.949891067538</c:v>
                </c:pt>
                <c:pt idx="1055">
                  <c:v>101.928104575163</c:v>
                </c:pt>
                <c:pt idx="1056">
                  <c:v>101.928104575163</c:v>
                </c:pt>
                <c:pt idx="1057">
                  <c:v>101.928104575163</c:v>
                </c:pt>
                <c:pt idx="1058">
                  <c:v>101.906318082789</c:v>
                </c:pt>
                <c:pt idx="1059">
                  <c:v>101.906318082789</c:v>
                </c:pt>
                <c:pt idx="1060">
                  <c:v>101.862745098039</c:v>
                </c:pt>
                <c:pt idx="1061">
                  <c:v>101.840958605664</c:v>
                </c:pt>
                <c:pt idx="1062">
                  <c:v>101.819172113289</c:v>
                </c:pt>
                <c:pt idx="1063">
                  <c:v>101.862745098039</c:v>
                </c:pt>
                <c:pt idx="1064">
                  <c:v>101.797385620915</c:v>
                </c:pt>
                <c:pt idx="1065">
                  <c:v>101.840958605664</c:v>
                </c:pt>
                <c:pt idx="1066">
                  <c:v>101.797385620915</c:v>
                </c:pt>
                <c:pt idx="1067">
                  <c:v>101.77559912854</c:v>
                </c:pt>
                <c:pt idx="1068">
                  <c:v>101.77559912854</c:v>
                </c:pt>
                <c:pt idx="1069">
                  <c:v>101.753812636166</c:v>
                </c:pt>
                <c:pt idx="1070">
                  <c:v>101.753812636166</c:v>
                </c:pt>
                <c:pt idx="1071">
                  <c:v>101.753812636166</c:v>
                </c:pt>
                <c:pt idx="1072">
                  <c:v>101.688453159041</c:v>
                </c:pt>
                <c:pt idx="1073">
                  <c:v>101.688453159041</c:v>
                </c:pt>
                <c:pt idx="1074">
                  <c:v>101.710239651416</c:v>
                </c:pt>
                <c:pt idx="1075">
                  <c:v>101.710239651416</c:v>
                </c:pt>
                <c:pt idx="1076">
                  <c:v>101.732026143791</c:v>
                </c:pt>
                <c:pt idx="1077">
                  <c:v>101.710239651416</c:v>
                </c:pt>
                <c:pt idx="1078">
                  <c:v>101.623093681918</c:v>
                </c:pt>
                <c:pt idx="1079">
                  <c:v>101.688453159041</c:v>
                </c:pt>
                <c:pt idx="1080">
                  <c:v>101.666666666667</c:v>
                </c:pt>
                <c:pt idx="1081">
                  <c:v>101.710239651416</c:v>
                </c:pt>
                <c:pt idx="1082">
                  <c:v>101.666666666667</c:v>
                </c:pt>
                <c:pt idx="1083">
                  <c:v>101.666666666667</c:v>
                </c:pt>
                <c:pt idx="1084">
                  <c:v>101.601307189543</c:v>
                </c:pt>
                <c:pt idx="1085">
                  <c:v>101.644880174292</c:v>
                </c:pt>
                <c:pt idx="1086">
                  <c:v>101.666666666667</c:v>
                </c:pt>
                <c:pt idx="1087">
                  <c:v>101.666666666667</c:v>
                </c:pt>
                <c:pt idx="1088">
                  <c:v>101.623093681918</c:v>
                </c:pt>
                <c:pt idx="1089">
                  <c:v>101.623093681918</c:v>
                </c:pt>
                <c:pt idx="1090">
                  <c:v>101.644880174292</c:v>
                </c:pt>
                <c:pt idx="1091">
                  <c:v>101.644880174292</c:v>
                </c:pt>
                <c:pt idx="1092">
                  <c:v>101.644880174292</c:v>
                </c:pt>
                <c:pt idx="1093">
                  <c:v>101.623093681918</c:v>
                </c:pt>
                <c:pt idx="1094">
                  <c:v>101.644880174292</c:v>
                </c:pt>
                <c:pt idx="1095">
                  <c:v>101.579520697168</c:v>
                </c:pt>
                <c:pt idx="1096">
                  <c:v>101.601307189543</c:v>
                </c:pt>
                <c:pt idx="1097">
                  <c:v>101.644880174292</c:v>
                </c:pt>
                <c:pt idx="1098">
                  <c:v>101.623093681918</c:v>
                </c:pt>
                <c:pt idx="1099">
                  <c:v>101.601307189543</c:v>
                </c:pt>
                <c:pt idx="1100">
                  <c:v>101.579520697168</c:v>
                </c:pt>
                <c:pt idx="1101">
                  <c:v>101.601307189543</c:v>
                </c:pt>
                <c:pt idx="1102">
                  <c:v>101.601307189543</c:v>
                </c:pt>
                <c:pt idx="1103">
                  <c:v>101.557734204793</c:v>
                </c:pt>
                <c:pt idx="1104">
                  <c:v>101.601307189543</c:v>
                </c:pt>
                <c:pt idx="1105">
                  <c:v>101.557734204793</c:v>
                </c:pt>
                <c:pt idx="1106">
                  <c:v>101.557734204793</c:v>
                </c:pt>
                <c:pt idx="1107">
                  <c:v>101.557734204793</c:v>
                </c:pt>
                <c:pt idx="1108">
                  <c:v>101.579520697168</c:v>
                </c:pt>
                <c:pt idx="1109">
                  <c:v>101.557734204793</c:v>
                </c:pt>
                <c:pt idx="1110">
                  <c:v>101.557734204793</c:v>
                </c:pt>
                <c:pt idx="1111">
                  <c:v>101.557734204793</c:v>
                </c:pt>
                <c:pt idx="1112">
                  <c:v>101.601307189543</c:v>
                </c:pt>
                <c:pt idx="1113">
                  <c:v>101.557734204793</c:v>
                </c:pt>
                <c:pt idx="1114">
                  <c:v>101.557734204793</c:v>
                </c:pt>
                <c:pt idx="1115">
                  <c:v>101.535947712418</c:v>
                </c:pt>
                <c:pt idx="1116">
                  <c:v>101.579520697168</c:v>
                </c:pt>
                <c:pt idx="1117">
                  <c:v>101.579520697168</c:v>
                </c:pt>
                <c:pt idx="1118">
                  <c:v>101.535947712418</c:v>
                </c:pt>
                <c:pt idx="1119">
                  <c:v>101.535947712418</c:v>
                </c:pt>
                <c:pt idx="1120">
                  <c:v>101.492374727669</c:v>
                </c:pt>
                <c:pt idx="1121">
                  <c:v>101.579520697168</c:v>
                </c:pt>
                <c:pt idx="1122">
                  <c:v>101.579520697168</c:v>
                </c:pt>
                <c:pt idx="1123">
                  <c:v>101.579520697168</c:v>
                </c:pt>
                <c:pt idx="1124">
                  <c:v>101.535947712418</c:v>
                </c:pt>
                <c:pt idx="1125">
                  <c:v>101.535947712418</c:v>
                </c:pt>
                <c:pt idx="1126">
                  <c:v>101.514161220044</c:v>
                </c:pt>
                <c:pt idx="1127">
                  <c:v>101.557734204793</c:v>
                </c:pt>
                <c:pt idx="1128">
                  <c:v>101.492374727669</c:v>
                </c:pt>
                <c:pt idx="1129">
                  <c:v>101.470588235294</c:v>
                </c:pt>
                <c:pt idx="1130">
                  <c:v>101.535947712418</c:v>
                </c:pt>
                <c:pt idx="1131">
                  <c:v>101.535947712418</c:v>
                </c:pt>
                <c:pt idx="1132">
                  <c:v>101.514161220044</c:v>
                </c:pt>
                <c:pt idx="1133">
                  <c:v>101.492374727669</c:v>
                </c:pt>
                <c:pt idx="1134">
                  <c:v>101.557734204793</c:v>
                </c:pt>
                <c:pt idx="1135">
                  <c:v>101.535947712418</c:v>
                </c:pt>
                <c:pt idx="1136">
                  <c:v>101.492374727669</c:v>
                </c:pt>
                <c:pt idx="1137">
                  <c:v>101.535947712418</c:v>
                </c:pt>
                <c:pt idx="1138">
                  <c:v>101.514161220044</c:v>
                </c:pt>
                <c:pt idx="1139">
                  <c:v>101.470588235294</c:v>
                </c:pt>
                <c:pt idx="1140">
                  <c:v>101.492374727669</c:v>
                </c:pt>
                <c:pt idx="1141">
                  <c:v>101.470588235294</c:v>
                </c:pt>
                <c:pt idx="1142">
                  <c:v>101.492374727669</c:v>
                </c:pt>
                <c:pt idx="1143">
                  <c:v>101.448801742919</c:v>
                </c:pt>
                <c:pt idx="1144">
                  <c:v>101.427015250545</c:v>
                </c:pt>
                <c:pt idx="1145">
                  <c:v>101.470588235294</c:v>
                </c:pt>
                <c:pt idx="1146">
                  <c:v>101.492374727669</c:v>
                </c:pt>
                <c:pt idx="1147">
                  <c:v>101.448801742919</c:v>
                </c:pt>
                <c:pt idx="1148">
                  <c:v>101.470588235294</c:v>
                </c:pt>
                <c:pt idx="1149">
                  <c:v>101.492374727669</c:v>
                </c:pt>
                <c:pt idx="1150">
                  <c:v>101.427015250545</c:v>
                </c:pt>
                <c:pt idx="1151">
                  <c:v>101.448801742919</c:v>
                </c:pt>
                <c:pt idx="1152">
                  <c:v>101.470588235294</c:v>
                </c:pt>
                <c:pt idx="1153">
                  <c:v>101.514161220044</c:v>
                </c:pt>
                <c:pt idx="1154">
                  <c:v>101.448801742919</c:v>
                </c:pt>
                <c:pt idx="1155">
                  <c:v>101.470588235294</c:v>
                </c:pt>
                <c:pt idx="1156">
                  <c:v>101.448801742919</c:v>
                </c:pt>
                <c:pt idx="1157">
                  <c:v>101.448801742919</c:v>
                </c:pt>
                <c:pt idx="1158">
                  <c:v>101.470588235294</c:v>
                </c:pt>
                <c:pt idx="1159">
                  <c:v>101.492374727669</c:v>
                </c:pt>
                <c:pt idx="1160">
                  <c:v>101.427015250545</c:v>
                </c:pt>
                <c:pt idx="1161">
                  <c:v>101.470588235294</c:v>
                </c:pt>
                <c:pt idx="1162">
                  <c:v>101.470588235294</c:v>
                </c:pt>
                <c:pt idx="1163">
                  <c:v>101.427015250545</c:v>
                </c:pt>
                <c:pt idx="1164">
                  <c:v>101.470588235294</c:v>
                </c:pt>
                <c:pt idx="1165">
                  <c:v>101.492374727669</c:v>
                </c:pt>
                <c:pt idx="1166">
                  <c:v>101.470588235294</c:v>
                </c:pt>
                <c:pt idx="1167">
                  <c:v>101.470588235294</c:v>
                </c:pt>
                <c:pt idx="1168">
                  <c:v>101.40522875817</c:v>
                </c:pt>
                <c:pt idx="1169">
                  <c:v>101.427015250545</c:v>
                </c:pt>
                <c:pt idx="1170">
                  <c:v>101.427015250545</c:v>
                </c:pt>
                <c:pt idx="1171">
                  <c:v>101.427015250545</c:v>
                </c:pt>
                <c:pt idx="1172">
                  <c:v>101.40522875817</c:v>
                </c:pt>
                <c:pt idx="1173">
                  <c:v>101.427015250545</c:v>
                </c:pt>
                <c:pt idx="1174">
                  <c:v>101.427015250545</c:v>
                </c:pt>
                <c:pt idx="1175">
                  <c:v>101.448801742919</c:v>
                </c:pt>
                <c:pt idx="1176">
                  <c:v>101.427015250545</c:v>
                </c:pt>
                <c:pt idx="1177">
                  <c:v>101.427015250545</c:v>
                </c:pt>
                <c:pt idx="1178">
                  <c:v>101.383442265795</c:v>
                </c:pt>
                <c:pt idx="1179">
                  <c:v>101.427015250545</c:v>
                </c:pt>
                <c:pt idx="1180">
                  <c:v>101.448801742919</c:v>
                </c:pt>
                <c:pt idx="1181">
                  <c:v>101.40522875817</c:v>
                </c:pt>
                <c:pt idx="1182">
                  <c:v>101.40522875817</c:v>
                </c:pt>
                <c:pt idx="1183">
                  <c:v>101.40522875817</c:v>
                </c:pt>
                <c:pt idx="1184">
                  <c:v>101.448801742919</c:v>
                </c:pt>
                <c:pt idx="1185">
                  <c:v>101.383442265795</c:v>
                </c:pt>
                <c:pt idx="1186">
                  <c:v>101.40522875817</c:v>
                </c:pt>
                <c:pt idx="1187">
                  <c:v>101.36165577342</c:v>
                </c:pt>
                <c:pt idx="1188">
                  <c:v>101.383442265795</c:v>
                </c:pt>
                <c:pt idx="1189">
                  <c:v>101.427015250545</c:v>
                </c:pt>
                <c:pt idx="1190">
                  <c:v>101.40522875817</c:v>
                </c:pt>
                <c:pt idx="1191">
                  <c:v>101.339869281046</c:v>
                </c:pt>
                <c:pt idx="1192">
                  <c:v>101.40522875817</c:v>
                </c:pt>
                <c:pt idx="1193">
                  <c:v>101.40522875817</c:v>
                </c:pt>
                <c:pt idx="1194">
                  <c:v>101.383442265795</c:v>
                </c:pt>
                <c:pt idx="1195">
                  <c:v>101.339869281046</c:v>
                </c:pt>
                <c:pt idx="1196">
                  <c:v>101.383442265795</c:v>
                </c:pt>
                <c:pt idx="1197">
                  <c:v>101.383442265795</c:v>
                </c:pt>
                <c:pt idx="1198">
                  <c:v>101.339869281046</c:v>
                </c:pt>
                <c:pt idx="1199">
                  <c:v>101.36165577342</c:v>
                </c:pt>
                <c:pt idx="1200">
                  <c:v>101.40522875817</c:v>
                </c:pt>
                <c:pt idx="1201">
                  <c:v>101.383442265795</c:v>
                </c:pt>
                <c:pt idx="1202">
                  <c:v>101.339869281046</c:v>
                </c:pt>
                <c:pt idx="1203">
                  <c:v>101.383442265795</c:v>
                </c:pt>
                <c:pt idx="1204">
                  <c:v>101.339869281046</c:v>
                </c:pt>
                <c:pt idx="1205">
                  <c:v>101.339869281046</c:v>
                </c:pt>
                <c:pt idx="1206">
                  <c:v>101.36165577342</c:v>
                </c:pt>
                <c:pt idx="1207">
                  <c:v>101.383442265795</c:v>
                </c:pt>
                <c:pt idx="1208">
                  <c:v>101.339869281046</c:v>
                </c:pt>
                <c:pt idx="1209">
                  <c:v>101.40522875817</c:v>
                </c:pt>
                <c:pt idx="1210">
                  <c:v>101.339869281046</c:v>
                </c:pt>
                <c:pt idx="1211">
                  <c:v>101.383442265795</c:v>
                </c:pt>
                <c:pt idx="1212">
                  <c:v>101.339869281046</c:v>
                </c:pt>
                <c:pt idx="1213">
                  <c:v>101.36165577342</c:v>
                </c:pt>
                <c:pt idx="1214">
                  <c:v>101.383442265795</c:v>
                </c:pt>
                <c:pt idx="1215">
                  <c:v>101.339869281046</c:v>
                </c:pt>
                <c:pt idx="1216">
                  <c:v>101.36165577342</c:v>
                </c:pt>
                <c:pt idx="1217">
                  <c:v>101.339869281046</c:v>
                </c:pt>
                <c:pt idx="1218">
                  <c:v>101.383442265795</c:v>
                </c:pt>
                <c:pt idx="1219">
                  <c:v>101.36165577342</c:v>
                </c:pt>
                <c:pt idx="1220">
                  <c:v>101.318082788671</c:v>
                </c:pt>
                <c:pt idx="1221">
                  <c:v>101.383442265795</c:v>
                </c:pt>
                <c:pt idx="1222">
                  <c:v>101.339869281046</c:v>
                </c:pt>
                <c:pt idx="1223">
                  <c:v>101.339869281046</c:v>
                </c:pt>
                <c:pt idx="1224">
                  <c:v>101.36165577342</c:v>
                </c:pt>
                <c:pt idx="1225">
                  <c:v>101.339869281046</c:v>
                </c:pt>
                <c:pt idx="1226">
                  <c:v>101.296296296296</c:v>
                </c:pt>
                <c:pt idx="1227">
                  <c:v>101.339869281046</c:v>
                </c:pt>
                <c:pt idx="1228">
                  <c:v>101.36165577342</c:v>
                </c:pt>
                <c:pt idx="1229">
                  <c:v>101.339869281046</c:v>
                </c:pt>
                <c:pt idx="1230">
                  <c:v>101.339869281046</c:v>
                </c:pt>
                <c:pt idx="1231">
                  <c:v>101.339869281046</c:v>
                </c:pt>
                <c:pt idx="1232">
                  <c:v>101.318082788671</c:v>
                </c:pt>
                <c:pt idx="1233">
                  <c:v>101.318082788671</c:v>
                </c:pt>
                <c:pt idx="1234">
                  <c:v>101.318082788671</c:v>
                </c:pt>
                <c:pt idx="1235">
                  <c:v>101.339869281046</c:v>
                </c:pt>
                <c:pt idx="1236">
                  <c:v>101.339869281046</c:v>
                </c:pt>
                <c:pt idx="1237">
                  <c:v>101.318082788671</c:v>
                </c:pt>
                <c:pt idx="1238">
                  <c:v>101.274509803922</c:v>
                </c:pt>
                <c:pt idx="1239">
                  <c:v>101.318082788671</c:v>
                </c:pt>
                <c:pt idx="1240">
                  <c:v>101.36165577342</c:v>
                </c:pt>
                <c:pt idx="1241">
                  <c:v>101.274509803922</c:v>
                </c:pt>
                <c:pt idx="1242">
                  <c:v>101.296296296296</c:v>
                </c:pt>
                <c:pt idx="1243">
                  <c:v>101.296296296296</c:v>
                </c:pt>
                <c:pt idx="1244">
                  <c:v>101.36165577342</c:v>
                </c:pt>
                <c:pt idx="1245">
                  <c:v>101.339869281046</c:v>
                </c:pt>
                <c:pt idx="1246">
                  <c:v>101.318082788671</c:v>
                </c:pt>
                <c:pt idx="1247">
                  <c:v>101.36165577342</c:v>
                </c:pt>
                <c:pt idx="1248">
                  <c:v>101.274509803922</c:v>
                </c:pt>
                <c:pt idx="1249">
                  <c:v>101.296296296296</c:v>
                </c:pt>
                <c:pt idx="1250">
                  <c:v>101.318082788671</c:v>
                </c:pt>
                <c:pt idx="1251">
                  <c:v>101.383442265795</c:v>
                </c:pt>
                <c:pt idx="1252">
                  <c:v>101.339869281046</c:v>
                </c:pt>
                <c:pt idx="1253">
                  <c:v>101.36165577342</c:v>
                </c:pt>
                <c:pt idx="1254">
                  <c:v>101.383442265795</c:v>
                </c:pt>
                <c:pt idx="1255">
                  <c:v>101.427015250545</c:v>
                </c:pt>
                <c:pt idx="1256">
                  <c:v>101.427015250545</c:v>
                </c:pt>
                <c:pt idx="1257">
                  <c:v>101.514161220044</c:v>
                </c:pt>
                <c:pt idx="1258">
                  <c:v>101.557734204793</c:v>
                </c:pt>
                <c:pt idx="1259">
                  <c:v>101.601307189543</c:v>
                </c:pt>
                <c:pt idx="1260">
                  <c:v>101.601307189543</c:v>
                </c:pt>
                <c:pt idx="1261">
                  <c:v>101.644880174292</c:v>
                </c:pt>
                <c:pt idx="1262">
                  <c:v>101.688453159041</c:v>
                </c:pt>
                <c:pt idx="1263">
                  <c:v>101.732026143791</c:v>
                </c:pt>
                <c:pt idx="1264">
                  <c:v>101.797385620915</c:v>
                </c:pt>
                <c:pt idx="1265">
                  <c:v>101.797385620915</c:v>
                </c:pt>
                <c:pt idx="1266">
                  <c:v>101.862745098039</c:v>
                </c:pt>
                <c:pt idx="1267">
                  <c:v>101.971677559913</c:v>
                </c:pt>
                <c:pt idx="1268">
                  <c:v>102.015250544662</c:v>
                </c:pt>
                <c:pt idx="1269">
                  <c:v>102.058823529412</c:v>
                </c:pt>
                <c:pt idx="1270">
                  <c:v>102.145969498911</c:v>
                </c:pt>
                <c:pt idx="1271">
                  <c:v>102.167755991285</c:v>
                </c:pt>
                <c:pt idx="1272">
                  <c:v>102.254901960784</c:v>
                </c:pt>
                <c:pt idx="1273">
                  <c:v>102.276688453159</c:v>
                </c:pt>
                <c:pt idx="1274">
                  <c:v>102.320261437908</c:v>
                </c:pt>
                <c:pt idx="1275">
                  <c:v>102.429193899782</c:v>
                </c:pt>
                <c:pt idx="1276">
                  <c:v>102.407407407407</c:v>
                </c:pt>
                <c:pt idx="1277">
                  <c:v>102.494553376906</c:v>
                </c:pt>
                <c:pt idx="1278">
                  <c:v>102.538126361656</c:v>
                </c:pt>
                <c:pt idx="1279">
                  <c:v>102.625272331154</c:v>
                </c:pt>
                <c:pt idx="1280">
                  <c:v>102.690631808279</c:v>
                </c:pt>
                <c:pt idx="1281">
                  <c:v>102.799564270153</c:v>
                </c:pt>
                <c:pt idx="1282">
                  <c:v>102.886710239651</c:v>
                </c:pt>
                <c:pt idx="1283">
                  <c:v>102.864923747277</c:v>
                </c:pt>
                <c:pt idx="1284">
                  <c:v>102.97385620915</c:v>
                </c:pt>
                <c:pt idx="1285">
                  <c:v>103.061002178649</c:v>
                </c:pt>
                <c:pt idx="1286">
                  <c:v>103.169934640523</c:v>
                </c:pt>
                <c:pt idx="1287">
                  <c:v>103.148148148148</c:v>
                </c:pt>
                <c:pt idx="1288">
                  <c:v>103.213507625273</c:v>
                </c:pt>
                <c:pt idx="1289">
                  <c:v>103.344226579521</c:v>
                </c:pt>
                <c:pt idx="1290">
                  <c:v>103.366013071896</c:v>
                </c:pt>
                <c:pt idx="1291">
                  <c:v>103.474945533769</c:v>
                </c:pt>
                <c:pt idx="1292">
                  <c:v>103.474945533769</c:v>
                </c:pt>
                <c:pt idx="1293">
                  <c:v>103.540305010893</c:v>
                </c:pt>
                <c:pt idx="1294">
                  <c:v>103.627450980392</c:v>
                </c:pt>
                <c:pt idx="1295">
                  <c:v>103.627450980392</c:v>
                </c:pt>
                <c:pt idx="1296">
                  <c:v>103.758169934641</c:v>
                </c:pt>
                <c:pt idx="1297">
                  <c:v>103.80174291939</c:v>
                </c:pt>
                <c:pt idx="1298">
                  <c:v>103.888888888889</c:v>
                </c:pt>
                <c:pt idx="1299">
                  <c:v>103.888888888889</c:v>
                </c:pt>
                <c:pt idx="1300">
                  <c:v>103.954248366013</c:v>
                </c:pt>
                <c:pt idx="1301">
                  <c:v>104.041394335512</c:v>
                </c:pt>
                <c:pt idx="1302">
                  <c:v>104.106753812636</c:v>
                </c:pt>
                <c:pt idx="1303">
                  <c:v>104.21568627451</c:v>
                </c:pt>
                <c:pt idx="1304">
                  <c:v>104.193899782135</c:v>
                </c:pt>
                <c:pt idx="1305">
                  <c:v>104.193899782135</c:v>
                </c:pt>
                <c:pt idx="1306">
                  <c:v>104.193899782135</c:v>
                </c:pt>
                <c:pt idx="1307">
                  <c:v>104.128540305011</c:v>
                </c:pt>
                <c:pt idx="1308">
                  <c:v>104.193899782135</c:v>
                </c:pt>
                <c:pt idx="1309">
                  <c:v>104.128540305011</c:v>
                </c:pt>
                <c:pt idx="1310">
                  <c:v>104.106753812636</c:v>
                </c:pt>
                <c:pt idx="1311">
                  <c:v>104.063180827887</c:v>
                </c:pt>
                <c:pt idx="1312">
                  <c:v>104.019607843137</c:v>
                </c:pt>
                <c:pt idx="1313">
                  <c:v>103.976034858388</c:v>
                </c:pt>
                <c:pt idx="1314">
                  <c:v>103.997821350763</c:v>
                </c:pt>
                <c:pt idx="1315">
                  <c:v>103.954248366013</c:v>
                </c:pt>
                <c:pt idx="1316">
                  <c:v>103.954248366013</c:v>
                </c:pt>
                <c:pt idx="1317">
                  <c:v>103.954248366013</c:v>
                </c:pt>
                <c:pt idx="1318">
                  <c:v>103.932461873638</c:v>
                </c:pt>
                <c:pt idx="1319">
                  <c:v>103.888888888889</c:v>
                </c:pt>
                <c:pt idx="1320">
                  <c:v>103.976034858388</c:v>
                </c:pt>
                <c:pt idx="1321">
                  <c:v>103.932461873638</c:v>
                </c:pt>
                <c:pt idx="1322">
                  <c:v>103.954248366013</c:v>
                </c:pt>
                <c:pt idx="1323">
                  <c:v>103.932461873638</c:v>
                </c:pt>
                <c:pt idx="1324">
                  <c:v>103.910675381264</c:v>
                </c:pt>
                <c:pt idx="1325">
                  <c:v>103.932461873638</c:v>
                </c:pt>
                <c:pt idx="1326">
                  <c:v>103.845315904139</c:v>
                </c:pt>
                <c:pt idx="1327">
                  <c:v>103.867102396514</c:v>
                </c:pt>
                <c:pt idx="1328">
                  <c:v>103.845315904139</c:v>
                </c:pt>
                <c:pt idx="1329">
                  <c:v>103.845315904139</c:v>
                </c:pt>
                <c:pt idx="1330">
                  <c:v>103.823529411765</c:v>
                </c:pt>
                <c:pt idx="1331">
                  <c:v>103.888888888889</c:v>
                </c:pt>
                <c:pt idx="1332">
                  <c:v>103.823529411765</c:v>
                </c:pt>
                <c:pt idx="1333">
                  <c:v>103.80174291939</c:v>
                </c:pt>
                <c:pt idx="1334">
                  <c:v>103.845315904139</c:v>
                </c:pt>
                <c:pt idx="1335">
                  <c:v>103.80174291939</c:v>
                </c:pt>
                <c:pt idx="1336">
                  <c:v>103.80174291939</c:v>
                </c:pt>
                <c:pt idx="1337">
                  <c:v>103.823529411765</c:v>
                </c:pt>
                <c:pt idx="1338">
                  <c:v>103.80174291939</c:v>
                </c:pt>
                <c:pt idx="1339">
                  <c:v>103.779956427015</c:v>
                </c:pt>
                <c:pt idx="1340">
                  <c:v>103.758169934641</c:v>
                </c:pt>
                <c:pt idx="1341">
                  <c:v>103.736383442266</c:v>
                </c:pt>
                <c:pt idx="1342">
                  <c:v>103.758169934641</c:v>
                </c:pt>
                <c:pt idx="1343">
                  <c:v>103.779956427015</c:v>
                </c:pt>
                <c:pt idx="1344">
                  <c:v>103.714596949891</c:v>
                </c:pt>
                <c:pt idx="1345">
                  <c:v>103.758169934641</c:v>
                </c:pt>
                <c:pt idx="1346">
                  <c:v>103.736383442266</c:v>
                </c:pt>
                <c:pt idx="1347">
                  <c:v>103.714596949891</c:v>
                </c:pt>
                <c:pt idx="1348">
                  <c:v>103.736383442266</c:v>
                </c:pt>
                <c:pt idx="1349">
                  <c:v>103.758169934641</c:v>
                </c:pt>
                <c:pt idx="1350">
                  <c:v>103.692810457516</c:v>
                </c:pt>
                <c:pt idx="1351">
                  <c:v>103.692810457516</c:v>
                </c:pt>
                <c:pt idx="1352">
                  <c:v>103.692810457516</c:v>
                </c:pt>
                <c:pt idx="1353">
                  <c:v>103.692810457516</c:v>
                </c:pt>
                <c:pt idx="1354">
                  <c:v>103.649237472767</c:v>
                </c:pt>
                <c:pt idx="1355">
                  <c:v>103.692810457516</c:v>
                </c:pt>
                <c:pt idx="1356">
                  <c:v>103.627450980392</c:v>
                </c:pt>
                <c:pt idx="1357">
                  <c:v>103.627450980392</c:v>
                </c:pt>
                <c:pt idx="1358">
                  <c:v>103.627450980392</c:v>
                </c:pt>
                <c:pt idx="1359">
                  <c:v>103.605664488018</c:v>
                </c:pt>
                <c:pt idx="1360">
                  <c:v>103.605664488018</c:v>
                </c:pt>
                <c:pt idx="1361">
                  <c:v>103.649237472767</c:v>
                </c:pt>
                <c:pt idx="1362">
                  <c:v>103.627450980392</c:v>
                </c:pt>
                <c:pt idx="1363">
                  <c:v>103.583877995643</c:v>
                </c:pt>
                <c:pt idx="1364">
                  <c:v>103.583877995643</c:v>
                </c:pt>
                <c:pt idx="1365">
                  <c:v>103.627450980392</c:v>
                </c:pt>
                <c:pt idx="1366">
                  <c:v>103.627450980392</c:v>
                </c:pt>
                <c:pt idx="1367">
                  <c:v>103.583877995643</c:v>
                </c:pt>
                <c:pt idx="1368">
                  <c:v>103.583877995643</c:v>
                </c:pt>
                <c:pt idx="1369">
                  <c:v>103.562091503268</c:v>
                </c:pt>
                <c:pt idx="1370">
                  <c:v>103.540305010893</c:v>
                </c:pt>
                <c:pt idx="1371">
                  <c:v>103.540305010893</c:v>
                </c:pt>
                <c:pt idx="1372">
                  <c:v>103.605664488018</c:v>
                </c:pt>
                <c:pt idx="1373">
                  <c:v>103.540305010893</c:v>
                </c:pt>
                <c:pt idx="1374">
                  <c:v>103.496732026144</c:v>
                </c:pt>
                <c:pt idx="1375">
                  <c:v>103.540305010893</c:v>
                </c:pt>
                <c:pt idx="1376">
                  <c:v>103.496732026144</c:v>
                </c:pt>
                <c:pt idx="1377">
                  <c:v>103.518518518518</c:v>
                </c:pt>
                <c:pt idx="1378">
                  <c:v>103.496732026144</c:v>
                </c:pt>
                <c:pt idx="1379">
                  <c:v>103.496732026144</c:v>
                </c:pt>
                <c:pt idx="1380">
                  <c:v>103.474945533769</c:v>
                </c:pt>
                <c:pt idx="1381">
                  <c:v>103.496732026144</c:v>
                </c:pt>
                <c:pt idx="1382">
                  <c:v>103.474945533769</c:v>
                </c:pt>
                <c:pt idx="1383">
                  <c:v>103.496732026144</c:v>
                </c:pt>
                <c:pt idx="1384">
                  <c:v>103.474945533769</c:v>
                </c:pt>
                <c:pt idx="1385">
                  <c:v>103.518518518518</c:v>
                </c:pt>
                <c:pt idx="1386">
                  <c:v>103.474945533769</c:v>
                </c:pt>
                <c:pt idx="1387">
                  <c:v>103.38779956427</c:v>
                </c:pt>
                <c:pt idx="1388">
                  <c:v>103.409586056645</c:v>
                </c:pt>
                <c:pt idx="1389">
                  <c:v>103.496732026144</c:v>
                </c:pt>
                <c:pt idx="1390">
                  <c:v>103.474945533769</c:v>
                </c:pt>
                <c:pt idx="1391">
                  <c:v>103.453159041395</c:v>
                </c:pt>
                <c:pt idx="1392">
                  <c:v>103.474945533769</c:v>
                </c:pt>
                <c:pt idx="1393">
                  <c:v>103.43137254902</c:v>
                </c:pt>
                <c:pt idx="1394">
                  <c:v>103.453159041395</c:v>
                </c:pt>
                <c:pt idx="1395">
                  <c:v>103.43137254902</c:v>
                </c:pt>
                <c:pt idx="1396">
                  <c:v>103.409586056645</c:v>
                </c:pt>
                <c:pt idx="1397">
                  <c:v>103.453159041395</c:v>
                </c:pt>
                <c:pt idx="1398">
                  <c:v>103.409586056645</c:v>
                </c:pt>
                <c:pt idx="1399">
                  <c:v>103.366013071896</c:v>
                </c:pt>
                <c:pt idx="1400">
                  <c:v>103.344226579521</c:v>
                </c:pt>
                <c:pt idx="1401">
                  <c:v>103.409586056645</c:v>
                </c:pt>
                <c:pt idx="1402">
                  <c:v>103.38779956427</c:v>
                </c:pt>
                <c:pt idx="1403">
                  <c:v>103.322440087146</c:v>
                </c:pt>
                <c:pt idx="1404">
                  <c:v>103.409586056645</c:v>
                </c:pt>
                <c:pt idx="1405">
                  <c:v>103.409586056645</c:v>
                </c:pt>
                <c:pt idx="1406">
                  <c:v>103.43137254902</c:v>
                </c:pt>
                <c:pt idx="1407">
                  <c:v>103.344226579521</c:v>
                </c:pt>
                <c:pt idx="1408">
                  <c:v>103.366013071896</c:v>
                </c:pt>
                <c:pt idx="1409">
                  <c:v>103.344226579521</c:v>
                </c:pt>
                <c:pt idx="1410">
                  <c:v>103.38779956427</c:v>
                </c:pt>
                <c:pt idx="1411">
                  <c:v>103.344226579521</c:v>
                </c:pt>
                <c:pt idx="1412">
                  <c:v>103.38779956427</c:v>
                </c:pt>
                <c:pt idx="1413">
                  <c:v>103.322440087146</c:v>
                </c:pt>
                <c:pt idx="1414">
                  <c:v>103.366013071896</c:v>
                </c:pt>
                <c:pt idx="1415">
                  <c:v>103.278867102396</c:v>
                </c:pt>
                <c:pt idx="1416">
                  <c:v>103.300653594771</c:v>
                </c:pt>
                <c:pt idx="1417">
                  <c:v>103.322440087146</c:v>
                </c:pt>
                <c:pt idx="1418">
                  <c:v>103.300653594771</c:v>
                </c:pt>
                <c:pt idx="1419">
                  <c:v>103.322440087146</c:v>
                </c:pt>
                <c:pt idx="1420">
                  <c:v>103.278867102396</c:v>
                </c:pt>
                <c:pt idx="1421">
                  <c:v>103.213507625273</c:v>
                </c:pt>
                <c:pt idx="1422">
                  <c:v>103.257080610022</c:v>
                </c:pt>
                <c:pt idx="1423">
                  <c:v>103.213507625273</c:v>
                </c:pt>
                <c:pt idx="1424">
                  <c:v>103.235294117647</c:v>
                </c:pt>
                <c:pt idx="1425">
                  <c:v>103.213507625273</c:v>
                </c:pt>
                <c:pt idx="1426">
                  <c:v>103.191721132897</c:v>
                </c:pt>
                <c:pt idx="1427">
                  <c:v>103.148148148148</c:v>
                </c:pt>
                <c:pt idx="1428">
                  <c:v>103.148148148148</c:v>
                </c:pt>
                <c:pt idx="1429">
                  <c:v>103.169934640523</c:v>
                </c:pt>
                <c:pt idx="1430">
                  <c:v>103.104575163399</c:v>
                </c:pt>
                <c:pt idx="1431">
                  <c:v>103.061002178649</c:v>
                </c:pt>
                <c:pt idx="1432">
                  <c:v>103.0174291939</c:v>
                </c:pt>
                <c:pt idx="1433">
                  <c:v>103.039215686275</c:v>
                </c:pt>
                <c:pt idx="1434">
                  <c:v>102.995642701525</c:v>
                </c:pt>
                <c:pt idx="1435">
                  <c:v>103.039215686275</c:v>
                </c:pt>
                <c:pt idx="1436">
                  <c:v>103.0174291939</c:v>
                </c:pt>
                <c:pt idx="1437">
                  <c:v>102.97385620915</c:v>
                </c:pt>
                <c:pt idx="1438">
                  <c:v>102.97385620915</c:v>
                </c:pt>
                <c:pt idx="1439">
                  <c:v>102.930283224401</c:v>
                </c:pt>
                <c:pt idx="1440">
                  <c:v>102.864923747277</c:v>
                </c:pt>
                <c:pt idx="1441">
                  <c:v>102.886710239651</c:v>
                </c:pt>
                <c:pt idx="1442">
                  <c:v>102.864923747277</c:v>
                </c:pt>
                <c:pt idx="1443">
                  <c:v>102.864923747277</c:v>
                </c:pt>
                <c:pt idx="1444">
                  <c:v>102.843137254902</c:v>
                </c:pt>
                <c:pt idx="1445">
                  <c:v>102.799564270153</c:v>
                </c:pt>
                <c:pt idx="1446">
                  <c:v>102.821350762527</c:v>
                </c:pt>
                <c:pt idx="1447">
                  <c:v>102.755991285403</c:v>
                </c:pt>
                <c:pt idx="1448">
                  <c:v>102.755991285403</c:v>
                </c:pt>
                <c:pt idx="1449">
                  <c:v>102.734204793028</c:v>
                </c:pt>
                <c:pt idx="1450">
                  <c:v>102.712418300653</c:v>
                </c:pt>
                <c:pt idx="1451">
                  <c:v>102.668845315904</c:v>
                </c:pt>
                <c:pt idx="1452">
                  <c:v>102.712418300653</c:v>
                </c:pt>
                <c:pt idx="1453">
                  <c:v>102.647058823529</c:v>
                </c:pt>
                <c:pt idx="1454">
                  <c:v>102.60348583878</c:v>
                </c:pt>
                <c:pt idx="1455">
                  <c:v>102.647058823529</c:v>
                </c:pt>
                <c:pt idx="1456">
                  <c:v>102.60348583878</c:v>
                </c:pt>
                <c:pt idx="1457">
                  <c:v>102.581699346405</c:v>
                </c:pt>
                <c:pt idx="1458">
                  <c:v>102.60348583878</c:v>
                </c:pt>
                <c:pt idx="1459">
                  <c:v>102.60348583878</c:v>
                </c:pt>
                <c:pt idx="1460">
                  <c:v>102.581699346405</c:v>
                </c:pt>
                <c:pt idx="1461">
                  <c:v>102.516339869281</c:v>
                </c:pt>
                <c:pt idx="1462">
                  <c:v>102.494553376906</c:v>
                </c:pt>
                <c:pt idx="1463">
                  <c:v>102.494553376906</c:v>
                </c:pt>
                <c:pt idx="1464">
                  <c:v>102.450980392157</c:v>
                </c:pt>
                <c:pt idx="1465">
                  <c:v>102.450980392157</c:v>
                </c:pt>
                <c:pt idx="1466">
                  <c:v>102.407407407407</c:v>
                </c:pt>
                <c:pt idx="1467">
                  <c:v>102.363834422658</c:v>
                </c:pt>
                <c:pt idx="1468">
                  <c:v>102.385620915033</c:v>
                </c:pt>
                <c:pt idx="1469">
                  <c:v>102.363834422658</c:v>
                </c:pt>
                <c:pt idx="1470">
                  <c:v>102.363834422658</c:v>
                </c:pt>
                <c:pt idx="1471">
                  <c:v>102.363834422658</c:v>
                </c:pt>
                <c:pt idx="1472">
                  <c:v>102.320261437908</c:v>
                </c:pt>
                <c:pt idx="1473">
                  <c:v>102.298474945534</c:v>
                </c:pt>
                <c:pt idx="1474">
                  <c:v>102.276688453159</c:v>
                </c:pt>
                <c:pt idx="1475">
                  <c:v>102.342047930283</c:v>
                </c:pt>
                <c:pt idx="1476">
                  <c:v>102.298474945534</c:v>
                </c:pt>
                <c:pt idx="1477">
                  <c:v>102.18954248366</c:v>
                </c:pt>
                <c:pt idx="1478">
                  <c:v>102.167755991285</c:v>
                </c:pt>
                <c:pt idx="1479">
                  <c:v>102.23311546841</c:v>
                </c:pt>
                <c:pt idx="1480">
                  <c:v>102.211328976035</c:v>
                </c:pt>
                <c:pt idx="1481">
                  <c:v>102.167755991285</c:v>
                </c:pt>
                <c:pt idx="1482">
                  <c:v>102.18954248366</c:v>
                </c:pt>
                <c:pt idx="1483">
                  <c:v>102.102396514161</c:v>
                </c:pt>
                <c:pt idx="1484">
                  <c:v>102.124183006536</c:v>
                </c:pt>
                <c:pt idx="1485">
                  <c:v>102.167755991285</c:v>
                </c:pt>
                <c:pt idx="1486">
                  <c:v>102.102396514161</c:v>
                </c:pt>
                <c:pt idx="1487">
                  <c:v>102.102396514161</c:v>
                </c:pt>
                <c:pt idx="1488">
                  <c:v>102.102396514161</c:v>
                </c:pt>
                <c:pt idx="1489">
                  <c:v>102.037037037037</c:v>
                </c:pt>
                <c:pt idx="1490">
                  <c:v>102.058823529412</c:v>
                </c:pt>
                <c:pt idx="1491">
                  <c:v>102.037037037037</c:v>
                </c:pt>
                <c:pt idx="1492">
                  <c:v>101.949891067538</c:v>
                </c:pt>
                <c:pt idx="1493">
                  <c:v>101.993464052288</c:v>
                </c:pt>
                <c:pt idx="1494">
                  <c:v>101.949891067538</c:v>
                </c:pt>
                <c:pt idx="1495">
                  <c:v>101.906318082789</c:v>
                </c:pt>
                <c:pt idx="1496">
                  <c:v>101.971677559913</c:v>
                </c:pt>
                <c:pt idx="1497">
                  <c:v>101.928104575163</c:v>
                </c:pt>
                <c:pt idx="1498">
                  <c:v>101.884531590414</c:v>
                </c:pt>
                <c:pt idx="1499">
                  <c:v>101.862745098039</c:v>
                </c:pt>
                <c:pt idx="1500">
                  <c:v>101.884531590414</c:v>
                </c:pt>
                <c:pt idx="1501">
                  <c:v>101.884531590414</c:v>
                </c:pt>
                <c:pt idx="1502">
                  <c:v>101.884531590414</c:v>
                </c:pt>
                <c:pt idx="1503">
                  <c:v>101.840958605664</c:v>
                </c:pt>
                <c:pt idx="1504">
                  <c:v>101.840958605664</c:v>
                </c:pt>
                <c:pt idx="1505">
                  <c:v>101.819172113289</c:v>
                </c:pt>
                <c:pt idx="1506">
                  <c:v>101.797385620915</c:v>
                </c:pt>
                <c:pt idx="1507">
                  <c:v>101.77559912854</c:v>
                </c:pt>
                <c:pt idx="1508">
                  <c:v>101.797385620915</c:v>
                </c:pt>
                <c:pt idx="1509">
                  <c:v>101.753812636166</c:v>
                </c:pt>
                <c:pt idx="1510">
                  <c:v>101.753812636166</c:v>
                </c:pt>
                <c:pt idx="1511">
                  <c:v>101.732026143791</c:v>
                </c:pt>
                <c:pt idx="1512">
                  <c:v>101.688453159041</c:v>
                </c:pt>
                <c:pt idx="1513">
                  <c:v>101.710239651416</c:v>
                </c:pt>
                <c:pt idx="1514">
                  <c:v>101.710239651416</c:v>
                </c:pt>
                <c:pt idx="1515">
                  <c:v>101.688453159041</c:v>
                </c:pt>
                <c:pt idx="1516">
                  <c:v>101.557734204793</c:v>
                </c:pt>
                <c:pt idx="1517">
                  <c:v>101.644880174292</c:v>
                </c:pt>
                <c:pt idx="1518">
                  <c:v>101.557734204793</c:v>
                </c:pt>
                <c:pt idx="1519">
                  <c:v>101.535947712418</c:v>
                </c:pt>
                <c:pt idx="1520">
                  <c:v>101.557734204793</c:v>
                </c:pt>
                <c:pt idx="1521">
                  <c:v>101.514161220044</c:v>
                </c:pt>
                <c:pt idx="1522">
                  <c:v>101.579520697168</c:v>
                </c:pt>
                <c:pt idx="1523">
                  <c:v>101.557734204793</c:v>
                </c:pt>
                <c:pt idx="1524">
                  <c:v>101.514161220044</c:v>
                </c:pt>
                <c:pt idx="1525">
                  <c:v>101.492374727669</c:v>
                </c:pt>
                <c:pt idx="1526">
                  <c:v>101.492374727669</c:v>
                </c:pt>
                <c:pt idx="1527">
                  <c:v>101.492374727669</c:v>
                </c:pt>
                <c:pt idx="1528">
                  <c:v>101.470588235294</c:v>
                </c:pt>
                <c:pt idx="1529">
                  <c:v>101.492374727669</c:v>
                </c:pt>
                <c:pt idx="1530">
                  <c:v>101.448801742919</c:v>
                </c:pt>
                <c:pt idx="1531">
                  <c:v>101.470588235294</c:v>
                </c:pt>
                <c:pt idx="1532">
                  <c:v>101.448801742919</c:v>
                </c:pt>
                <c:pt idx="1533">
                  <c:v>101.470588235294</c:v>
                </c:pt>
                <c:pt idx="1534">
                  <c:v>101.448801742919</c:v>
                </c:pt>
                <c:pt idx="1535">
                  <c:v>101.470588235294</c:v>
                </c:pt>
                <c:pt idx="1536">
                  <c:v>101.448801742919</c:v>
                </c:pt>
                <c:pt idx="1537">
                  <c:v>101.383442265795</c:v>
                </c:pt>
                <c:pt idx="1538">
                  <c:v>101.40522875817</c:v>
                </c:pt>
                <c:pt idx="1539">
                  <c:v>101.427015250545</c:v>
                </c:pt>
                <c:pt idx="1540">
                  <c:v>101.40522875817</c:v>
                </c:pt>
                <c:pt idx="1541">
                  <c:v>101.427015250545</c:v>
                </c:pt>
                <c:pt idx="1542">
                  <c:v>101.427015250545</c:v>
                </c:pt>
                <c:pt idx="1543">
                  <c:v>101.427015250545</c:v>
                </c:pt>
                <c:pt idx="1544">
                  <c:v>101.40522875817</c:v>
                </c:pt>
                <c:pt idx="1545">
                  <c:v>101.339869281046</c:v>
                </c:pt>
                <c:pt idx="1546">
                  <c:v>101.383442265795</c:v>
                </c:pt>
                <c:pt idx="1547">
                  <c:v>101.339869281046</c:v>
                </c:pt>
                <c:pt idx="1548">
                  <c:v>101.383442265795</c:v>
                </c:pt>
                <c:pt idx="1549">
                  <c:v>101.318082788671</c:v>
                </c:pt>
                <c:pt idx="1550">
                  <c:v>101.383442265795</c:v>
                </c:pt>
                <c:pt idx="1551">
                  <c:v>101.36165577342</c:v>
                </c:pt>
                <c:pt idx="1552">
                  <c:v>101.339869281046</c:v>
                </c:pt>
                <c:pt idx="1553">
                  <c:v>101.318082788671</c:v>
                </c:pt>
                <c:pt idx="1554">
                  <c:v>101.296296296296</c:v>
                </c:pt>
                <c:pt idx="1555">
                  <c:v>101.274509803922</c:v>
                </c:pt>
                <c:pt idx="1556">
                  <c:v>101.296296296296</c:v>
                </c:pt>
                <c:pt idx="1557">
                  <c:v>101.296296296296</c:v>
                </c:pt>
                <c:pt idx="1558">
                  <c:v>101.318082788671</c:v>
                </c:pt>
                <c:pt idx="1559">
                  <c:v>101.296296296296</c:v>
                </c:pt>
                <c:pt idx="1560">
                  <c:v>101.252723311547</c:v>
                </c:pt>
                <c:pt idx="1561">
                  <c:v>101.339869281046</c:v>
                </c:pt>
                <c:pt idx="1562">
                  <c:v>101.339869281046</c:v>
                </c:pt>
                <c:pt idx="1563">
                  <c:v>101.274509803922</c:v>
                </c:pt>
                <c:pt idx="1564">
                  <c:v>101.274509803922</c:v>
                </c:pt>
                <c:pt idx="1565">
                  <c:v>101.296296296296</c:v>
                </c:pt>
                <c:pt idx="1566">
                  <c:v>101.274509803922</c:v>
                </c:pt>
                <c:pt idx="1567">
                  <c:v>101.296296296296</c:v>
                </c:pt>
                <c:pt idx="1568">
                  <c:v>101.274509803922</c:v>
                </c:pt>
                <c:pt idx="1569">
                  <c:v>101.318082788671</c:v>
                </c:pt>
                <c:pt idx="1570">
                  <c:v>101.252723311547</c:v>
                </c:pt>
                <c:pt idx="1571">
                  <c:v>101.296296296296</c:v>
                </c:pt>
                <c:pt idx="1572">
                  <c:v>101.296296296296</c:v>
                </c:pt>
                <c:pt idx="1573">
                  <c:v>101.318082788671</c:v>
                </c:pt>
                <c:pt idx="1574">
                  <c:v>101.36165577342</c:v>
                </c:pt>
                <c:pt idx="1575">
                  <c:v>101.296296296296</c:v>
                </c:pt>
                <c:pt idx="1576">
                  <c:v>101.296296296296</c:v>
                </c:pt>
                <c:pt idx="1577">
                  <c:v>101.252723311547</c:v>
                </c:pt>
                <c:pt idx="1578">
                  <c:v>101.296296296296</c:v>
                </c:pt>
                <c:pt idx="1579">
                  <c:v>101.274509803922</c:v>
                </c:pt>
                <c:pt idx="1580">
                  <c:v>101.296296296296</c:v>
                </c:pt>
                <c:pt idx="1581">
                  <c:v>101.296296296296</c:v>
                </c:pt>
                <c:pt idx="1582">
                  <c:v>101.252723311547</c:v>
                </c:pt>
                <c:pt idx="1583">
                  <c:v>101.252723311547</c:v>
                </c:pt>
                <c:pt idx="1584">
                  <c:v>101.296296296296</c:v>
                </c:pt>
                <c:pt idx="1585">
                  <c:v>101.296296296296</c:v>
                </c:pt>
                <c:pt idx="1586">
                  <c:v>101.274509803922</c:v>
                </c:pt>
                <c:pt idx="1587">
                  <c:v>101.252723311547</c:v>
                </c:pt>
                <c:pt idx="1588">
                  <c:v>101.318082788671</c:v>
                </c:pt>
                <c:pt idx="1589">
                  <c:v>101.296296296296</c:v>
                </c:pt>
                <c:pt idx="1590">
                  <c:v>101.252723311547</c:v>
                </c:pt>
                <c:pt idx="1591">
                  <c:v>101.209150326797</c:v>
                </c:pt>
                <c:pt idx="1592">
                  <c:v>101.274509803922</c:v>
                </c:pt>
                <c:pt idx="1593">
                  <c:v>101.274509803922</c:v>
                </c:pt>
                <c:pt idx="1594">
                  <c:v>101.274509803922</c:v>
                </c:pt>
                <c:pt idx="1595">
                  <c:v>101.252723311547</c:v>
                </c:pt>
                <c:pt idx="1596">
                  <c:v>101.274509803922</c:v>
                </c:pt>
                <c:pt idx="1597">
                  <c:v>101.274509803922</c:v>
                </c:pt>
                <c:pt idx="1598">
                  <c:v>101.230936819172</c:v>
                </c:pt>
                <c:pt idx="1599">
                  <c:v>101.230936819172</c:v>
                </c:pt>
                <c:pt idx="1600">
                  <c:v>101.252723311547</c:v>
                </c:pt>
                <c:pt idx="1601">
                  <c:v>101.274509803922</c:v>
                </c:pt>
                <c:pt idx="1602">
                  <c:v>101.274509803922</c:v>
                </c:pt>
                <c:pt idx="1603">
                  <c:v>101.296296296296</c:v>
                </c:pt>
                <c:pt idx="1604">
                  <c:v>101.209150326797</c:v>
                </c:pt>
                <c:pt idx="1605">
                  <c:v>101.230936819172</c:v>
                </c:pt>
                <c:pt idx="1606">
                  <c:v>101.274509803922</c:v>
                </c:pt>
                <c:pt idx="1607">
                  <c:v>101.274509803922</c:v>
                </c:pt>
                <c:pt idx="1608">
                  <c:v>101.209150326797</c:v>
                </c:pt>
                <c:pt idx="1609">
                  <c:v>101.274509803922</c:v>
                </c:pt>
                <c:pt idx="1610">
                  <c:v>101.252723311547</c:v>
                </c:pt>
                <c:pt idx="1611">
                  <c:v>101.296296296296</c:v>
                </c:pt>
                <c:pt idx="1612">
                  <c:v>101.252723311547</c:v>
                </c:pt>
                <c:pt idx="1613">
                  <c:v>101.296296296296</c:v>
                </c:pt>
                <c:pt idx="1614">
                  <c:v>101.230936819172</c:v>
                </c:pt>
                <c:pt idx="1615">
                  <c:v>101.274509803922</c:v>
                </c:pt>
                <c:pt idx="1616">
                  <c:v>101.252723311547</c:v>
                </c:pt>
                <c:pt idx="1617">
                  <c:v>101.209150326797</c:v>
                </c:pt>
                <c:pt idx="1618">
                  <c:v>101.230936819172</c:v>
                </c:pt>
                <c:pt idx="1619">
                  <c:v>101.252723311547</c:v>
                </c:pt>
                <c:pt idx="1620">
                  <c:v>101.274509803922</c:v>
                </c:pt>
                <c:pt idx="1621">
                  <c:v>101.230936819172</c:v>
                </c:pt>
                <c:pt idx="1622">
                  <c:v>101.230936819172</c:v>
                </c:pt>
                <c:pt idx="1623">
                  <c:v>101.209150326797</c:v>
                </c:pt>
                <c:pt idx="1624">
                  <c:v>101.187363834423</c:v>
                </c:pt>
                <c:pt idx="1625">
                  <c:v>101.230936819172</c:v>
                </c:pt>
                <c:pt idx="1626">
                  <c:v>101.252723311547</c:v>
                </c:pt>
                <c:pt idx="1627">
                  <c:v>101.274509803922</c:v>
                </c:pt>
                <c:pt idx="1628">
                  <c:v>101.209150326797</c:v>
                </c:pt>
                <c:pt idx="1629">
                  <c:v>101.252723311547</c:v>
                </c:pt>
                <c:pt idx="1630">
                  <c:v>101.209150326797</c:v>
                </c:pt>
                <c:pt idx="1631">
                  <c:v>101.230936819172</c:v>
                </c:pt>
                <c:pt idx="1632">
                  <c:v>101.274509803922</c:v>
                </c:pt>
                <c:pt idx="1633">
                  <c:v>101.252723311547</c:v>
                </c:pt>
                <c:pt idx="1634">
                  <c:v>101.230936819172</c:v>
                </c:pt>
                <c:pt idx="1635">
                  <c:v>101.252723311547</c:v>
                </c:pt>
                <c:pt idx="1636">
                  <c:v>101.252723311547</c:v>
                </c:pt>
                <c:pt idx="1637">
                  <c:v>101.209150326797</c:v>
                </c:pt>
                <c:pt idx="1638">
                  <c:v>101.230936819172</c:v>
                </c:pt>
                <c:pt idx="1639">
                  <c:v>101.230936819172</c:v>
                </c:pt>
                <c:pt idx="1640">
                  <c:v>101.187363834423</c:v>
                </c:pt>
                <c:pt idx="1641">
                  <c:v>101.296296296296</c:v>
                </c:pt>
                <c:pt idx="1642">
                  <c:v>101.187363834423</c:v>
                </c:pt>
                <c:pt idx="1643">
                  <c:v>101.165577342048</c:v>
                </c:pt>
                <c:pt idx="1644">
                  <c:v>101.274509803922</c:v>
                </c:pt>
                <c:pt idx="1645">
                  <c:v>101.209150326797</c:v>
                </c:pt>
                <c:pt idx="1646">
                  <c:v>101.230936819172</c:v>
                </c:pt>
                <c:pt idx="1647">
                  <c:v>101.230936819172</c:v>
                </c:pt>
                <c:pt idx="1648">
                  <c:v>101.209150326797</c:v>
                </c:pt>
                <c:pt idx="1649">
                  <c:v>101.209150326797</c:v>
                </c:pt>
                <c:pt idx="1650">
                  <c:v>101.230936819172</c:v>
                </c:pt>
                <c:pt idx="1651">
                  <c:v>101.230936819172</c:v>
                </c:pt>
                <c:pt idx="1652">
                  <c:v>101.230936819172</c:v>
                </c:pt>
                <c:pt idx="1653">
                  <c:v>101.165577342048</c:v>
                </c:pt>
                <c:pt idx="1654">
                  <c:v>101.165577342048</c:v>
                </c:pt>
                <c:pt idx="1655">
                  <c:v>101.230936819172</c:v>
                </c:pt>
                <c:pt idx="1656">
                  <c:v>101.209150326797</c:v>
                </c:pt>
                <c:pt idx="1657">
                  <c:v>101.209150326797</c:v>
                </c:pt>
                <c:pt idx="1658">
                  <c:v>101.209150326797</c:v>
                </c:pt>
                <c:pt idx="1659">
                  <c:v>101.165577342048</c:v>
                </c:pt>
                <c:pt idx="1660">
                  <c:v>101.230936819172</c:v>
                </c:pt>
                <c:pt idx="1661">
                  <c:v>101.187363834423</c:v>
                </c:pt>
                <c:pt idx="1662">
                  <c:v>101.165577342048</c:v>
                </c:pt>
                <c:pt idx="1663">
                  <c:v>101.187363834423</c:v>
                </c:pt>
                <c:pt idx="1664">
                  <c:v>101.165577342048</c:v>
                </c:pt>
                <c:pt idx="1665">
                  <c:v>101.209150326797</c:v>
                </c:pt>
                <c:pt idx="1666">
                  <c:v>101.209150326797</c:v>
                </c:pt>
                <c:pt idx="1667">
                  <c:v>101.230936819172</c:v>
                </c:pt>
                <c:pt idx="1668">
                  <c:v>101.187363834423</c:v>
                </c:pt>
                <c:pt idx="1669">
                  <c:v>101.209150326797</c:v>
                </c:pt>
                <c:pt idx="1670">
                  <c:v>101.165577342048</c:v>
                </c:pt>
                <c:pt idx="1671">
                  <c:v>101.209150326797</c:v>
                </c:pt>
                <c:pt idx="1672">
                  <c:v>101.209150326797</c:v>
                </c:pt>
                <c:pt idx="1673">
                  <c:v>101.187363834423</c:v>
                </c:pt>
                <c:pt idx="1674">
                  <c:v>101.165577342048</c:v>
                </c:pt>
                <c:pt idx="1675">
                  <c:v>101.143790849673</c:v>
                </c:pt>
                <c:pt idx="1676">
                  <c:v>101.143790849673</c:v>
                </c:pt>
                <c:pt idx="1677">
                  <c:v>101.187363834423</c:v>
                </c:pt>
                <c:pt idx="1678">
                  <c:v>101.187363834423</c:v>
                </c:pt>
                <c:pt idx="1679">
                  <c:v>101.122004357298</c:v>
                </c:pt>
                <c:pt idx="1680">
                  <c:v>101.187363834423</c:v>
                </c:pt>
                <c:pt idx="1681">
                  <c:v>101.187363834423</c:v>
                </c:pt>
                <c:pt idx="1682">
                  <c:v>101.165577342048</c:v>
                </c:pt>
                <c:pt idx="1683">
                  <c:v>101.187363834423</c:v>
                </c:pt>
                <c:pt idx="1684">
                  <c:v>101.165577342048</c:v>
                </c:pt>
                <c:pt idx="1685">
                  <c:v>101.165577342048</c:v>
                </c:pt>
                <c:pt idx="1686">
                  <c:v>101.165577342048</c:v>
                </c:pt>
                <c:pt idx="1687">
                  <c:v>101.209150326797</c:v>
                </c:pt>
                <c:pt idx="1688">
                  <c:v>101.187363834423</c:v>
                </c:pt>
                <c:pt idx="1689">
                  <c:v>101.100217864924</c:v>
                </c:pt>
                <c:pt idx="1690">
                  <c:v>101.209150326797</c:v>
                </c:pt>
                <c:pt idx="1691">
                  <c:v>101.252723311547</c:v>
                </c:pt>
                <c:pt idx="1692">
                  <c:v>101.252723311547</c:v>
                </c:pt>
                <c:pt idx="1693">
                  <c:v>101.252723311547</c:v>
                </c:pt>
                <c:pt idx="1694">
                  <c:v>101.296296296296</c:v>
                </c:pt>
                <c:pt idx="1695">
                  <c:v>101.296296296296</c:v>
                </c:pt>
                <c:pt idx="1696">
                  <c:v>101.318082788671</c:v>
                </c:pt>
                <c:pt idx="1697">
                  <c:v>101.339869281046</c:v>
                </c:pt>
                <c:pt idx="1698">
                  <c:v>101.427015250545</c:v>
                </c:pt>
                <c:pt idx="1699">
                  <c:v>101.470588235294</c:v>
                </c:pt>
                <c:pt idx="1700">
                  <c:v>101.514161220044</c:v>
                </c:pt>
                <c:pt idx="1701">
                  <c:v>101.557734204793</c:v>
                </c:pt>
                <c:pt idx="1702">
                  <c:v>101.601307189543</c:v>
                </c:pt>
                <c:pt idx="1703">
                  <c:v>101.710239651416</c:v>
                </c:pt>
                <c:pt idx="1704">
                  <c:v>101.710239651416</c:v>
                </c:pt>
                <c:pt idx="1705">
                  <c:v>101.797385620915</c:v>
                </c:pt>
                <c:pt idx="1706">
                  <c:v>101.819172113289</c:v>
                </c:pt>
                <c:pt idx="1707">
                  <c:v>101.884531590414</c:v>
                </c:pt>
                <c:pt idx="1708">
                  <c:v>101.993464052288</c:v>
                </c:pt>
                <c:pt idx="1709">
                  <c:v>102.015250544662</c:v>
                </c:pt>
                <c:pt idx="1710">
                  <c:v>102.080610021787</c:v>
                </c:pt>
                <c:pt idx="1711">
                  <c:v>102.145969498911</c:v>
                </c:pt>
                <c:pt idx="1712">
                  <c:v>102.254901960784</c:v>
                </c:pt>
                <c:pt idx="1713">
                  <c:v>102.276688453159</c:v>
                </c:pt>
                <c:pt idx="1714">
                  <c:v>102.363834422658</c:v>
                </c:pt>
                <c:pt idx="1715">
                  <c:v>102.472766884531</c:v>
                </c:pt>
                <c:pt idx="1716">
                  <c:v>102.450980392157</c:v>
                </c:pt>
                <c:pt idx="1717">
                  <c:v>102.581699346405</c:v>
                </c:pt>
                <c:pt idx="1718">
                  <c:v>102.625272331154</c:v>
                </c:pt>
                <c:pt idx="1719">
                  <c:v>102.647058823529</c:v>
                </c:pt>
                <c:pt idx="1720">
                  <c:v>102.777777777778</c:v>
                </c:pt>
                <c:pt idx="1721">
                  <c:v>102.886710239651</c:v>
                </c:pt>
                <c:pt idx="1722">
                  <c:v>102.886710239651</c:v>
                </c:pt>
                <c:pt idx="1723">
                  <c:v>102.930283224401</c:v>
                </c:pt>
                <c:pt idx="1724">
                  <c:v>103.061002178649</c:v>
                </c:pt>
                <c:pt idx="1725">
                  <c:v>103.257080610022</c:v>
                </c:pt>
                <c:pt idx="1726">
                  <c:v>103.300653594771</c:v>
                </c:pt>
                <c:pt idx="1727">
                  <c:v>103.366013071896</c:v>
                </c:pt>
                <c:pt idx="1728">
                  <c:v>103.43137254902</c:v>
                </c:pt>
                <c:pt idx="1729">
                  <c:v>103.583877995643</c:v>
                </c:pt>
                <c:pt idx="1730">
                  <c:v>103.627450980392</c:v>
                </c:pt>
                <c:pt idx="1731">
                  <c:v>103.649237472767</c:v>
                </c:pt>
                <c:pt idx="1732">
                  <c:v>103.736383442266</c:v>
                </c:pt>
                <c:pt idx="1733">
                  <c:v>103.779956427015</c:v>
                </c:pt>
                <c:pt idx="1734">
                  <c:v>103.867102396514</c:v>
                </c:pt>
                <c:pt idx="1735">
                  <c:v>103.932461873638</c:v>
                </c:pt>
                <c:pt idx="1736">
                  <c:v>103.954248366013</c:v>
                </c:pt>
                <c:pt idx="1737">
                  <c:v>104.041394335512</c:v>
                </c:pt>
                <c:pt idx="1738">
                  <c:v>104.063180827887</c:v>
                </c:pt>
                <c:pt idx="1739">
                  <c:v>104.084967320261</c:v>
                </c:pt>
                <c:pt idx="1740">
                  <c:v>104.084967320261</c:v>
                </c:pt>
                <c:pt idx="1741">
                  <c:v>104.063180827887</c:v>
                </c:pt>
                <c:pt idx="1742">
                  <c:v>104.019607843137</c:v>
                </c:pt>
                <c:pt idx="1743">
                  <c:v>103.997821350763</c:v>
                </c:pt>
                <c:pt idx="1744">
                  <c:v>103.997821350763</c:v>
                </c:pt>
                <c:pt idx="1745">
                  <c:v>103.910675381264</c:v>
                </c:pt>
                <c:pt idx="1746">
                  <c:v>103.888888888889</c:v>
                </c:pt>
                <c:pt idx="1747">
                  <c:v>103.976034858388</c:v>
                </c:pt>
                <c:pt idx="1748">
                  <c:v>103.867102396514</c:v>
                </c:pt>
                <c:pt idx="1749">
                  <c:v>103.845315904139</c:v>
                </c:pt>
                <c:pt idx="1750">
                  <c:v>103.845315904139</c:v>
                </c:pt>
                <c:pt idx="1751">
                  <c:v>103.845315904139</c:v>
                </c:pt>
                <c:pt idx="1752">
                  <c:v>103.80174291939</c:v>
                </c:pt>
                <c:pt idx="1753">
                  <c:v>103.80174291939</c:v>
                </c:pt>
                <c:pt idx="1754">
                  <c:v>103.80174291939</c:v>
                </c:pt>
                <c:pt idx="1755">
                  <c:v>103.758169934641</c:v>
                </c:pt>
                <c:pt idx="1756">
                  <c:v>103.779956427015</c:v>
                </c:pt>
                <c:pt idx="1757">
                  <c:v>103.758169934641</c:v>
                </c:pt>
                <c:pt idx="1758">
                  <c:v>103.80174291939</c:v>
                </c:pt>
                <c:pt idx="1759">
                  <c:v>103.736383442266</c:v>
                </c:pt>
                <c:pt idx="1760">
                  <c:v>103.80174291939</c:v>
                </c:pt>
                <c:pt idx="1761">
                  <c:v>103.758169934641</c:v>
                </c:pt>
                <c:pt idx="1762">
                  <c:v>103.779956427015</c:v>
                </c:pt>
                <c:pt idx="1763">
                  <c:v>103.714596949891</c:v>
                </c:pt>
                <c:pt idx="1764">
                  <c:v>103.736383442266</c:v>
                </c:pt>
                <c:pt idx="1765">
                  <c:v>103.714596949891</c:v>
                </c:pt>
                <c:pt idx="1766">
                  <c:v>103.714596949891</c:v>
                </c:pt>
                <c:pt idx="1767">
                  <c:v>103.692810457516</c:v>
                </c:pt>
                <c:pt idx="1768">
                  <c:v>103.627450980392</c:v>
                </c:pt>
                <c:pt idx="1769">
                  <c:v>103.627450980392</c:v>
                </c:pt>
                <c:pt idx="1770">
                  <c:v>103.605664488018</c:v>
                </c:pt>
                <c:pt idx="1771">
                  <c:v>103.627450980392</c:v>
                </c:pt>
                <c:pt idx="1772">
                  <c:v>103.562091503268</c:v>
                </c:pt>
                <c:pt idx="1773">
                  <c:v>103.583877995643</c:v>
                </c:pt>
                <c:pt idx="1774">
                  <c:v>103.562091503268</c:v>
                </c:pt>
                <c:pt idx="1775">
                  <c:v>103.496732026144</c:v>
                </c:pt>
                <c:pt idx="1776">
                  <c:v>103.474945533769</c:v>
                </c:pt>
                <c:pt idx="1777">
                  <c:v>103.453159041395</c:v>
                </c:pt>
                <c:pt idx="1778">
                  <c:v>103.43137254902</c:v>
                </c:pt>
                <c:pt idx="1779">
                  <c:v>103.43137254902</c:v>
                </c:pt>
                <c:pt idx="1780">
                  <c:v>103.409586056645</c:v>
                </c:pt>
                <c:pt idx="1781">
                  <c:v>103.344226579521</c:v>
                </c:pt>
                <c:pt idx="1782">
                  <c:v>103.300653594771</c:v>
                </c:pt>
                <c:pt idx="1783">
                  <c:v>103.300653594771</c:v>
                </c:pt>
                <c:pt idx="1784">
                  <c:v>103.278867102396</c:v>
                </c:pt>
                <c:pt idx="1785">
                  <c:v>103.300653594771</c:v>
                </c:pt>
                <c:pt idx="1786">
                  <c:v>103.322440087146</c:v>
                </c:pt>
                <c:pt idx="1787">
                  <c:v>103.278867102396</c:v>
                </c:pt>
                <c:pt idx="1788">
                  <c:v>103.235294117647</c:v>
                </c:pt>
                <c:pt idx="1789">
                  <c:v>103.235294117647</c:v>
                </c:pt>
                <c:pt idx="1790">
                  <c:v>103.169934640523</c:v>
                </c:pt>
                <c:pt idx="1791">
                  <c:v>103.148148148148</c:v>
                </c:pt>
                <c:pt idx="1792">
                  <c:v>103.148148148148</c:v>
                </c:pt>
                <c:pt idx="1793">
                  <c:v>103.104575163399</c:v>
                </c:pt>
                <c:pt idx="1794">
                  <c:v>103.082788671024</c:v>
                </c:pt>
                <c:pt idx="1795">
                  <c:v>103.061002178649</c:v>
                </c:pt>
                <c:pt idx="1796">
                  <c:v>103.082788671024</c:v>
                </c:pt>
                <c:pt idx="1797">
                  <c:v>102.995642701525</c:v>
                </c:pt>
                <c:pt idx="1798">
                  <c:v>102.930283224401</c:v>
                </c:pt>
                <c:pt idx="1799">
                  <c:v>103.0174291939</c:v>
                </c:pt>
                <c:pt idx="1800">
                  <c:v>102.97385620915</c:v>
                </c:pt>
                <c:pt idx="1801">
                  <c:v>102.995642701525</c:v>
                </c:pt>
                <c:pt idx="1802">
                  <c:v>102.908496732026</c:v>
                </c:pt>
                <c:pt idx="1803">
                  <c:v>102.908496732026</c:v>
                </c:pt>
                <c:pt idx="1804">
                  <c:v>102.843137254902</c:v>
                </c:pt>
                <c:pt idx="1805">
                  <c:v>102.908496732026</c:v>
                </c:pt>
                <c:pt idx="1806">
                  <c:v>102.908496732026</c:v>
                </c:pt>
                <c:pt idx="1807">
                  <c:v>102.864923747277</c:v>
                </c:pt>
                <c:pt idx="1808">
                  <c:v>102.821350762527</c:v>
                </c:pt>
                <c:pt idx="1809">
                  <c:v>102.799564270153</c:v>
                </c:pt>
                <c:pt idx="1810">
                  <c:v>102.777777777778</c:v>
                </c:pt>
                <c:pt idx="1811">
                  <c:v>102.799564270153</c:v>
                </c:pt>
                <c:pt idx="1812">
                  <c:v>102.777777777778</c:v>
                </c:pt>
                <c:pt idx="1813">
                  <c:v>102.668845315904</c:v>
                </c:pt>
                <c:pt idx="1814">
                  <c:v>102.712418300653</c:v>
                </c:pt>
                <c:pt idx="1815">
                  <c:v>102.690631808279</c:v>
                </c:pt>
                <c:pt idx="1816">
                  <c:v>102.690631808279</c:v>
                </c:pt>
                <c:pt idx="1817">
                  <c:v>102.60348583878</c:v>
                </c:pt>
                <c:pt idx="1818">
                  <c:v>102.668845315904</c:v>
                </c:pt>
                <c:pt idx="1819">
                  <c:v>102.55991285403</c:v>
                </c:pt>
                <c:pt idx="1820">
                  <c:v>102.60348583878</c:v>
                </c:pt>
                <c:pt idx="1821">
                  <c:v>102.494553376906</c:v>
                </c:pt>
                <c:pt idx="1822">
                  <c:v>102.55991285403</c:v>
                </c:pt>
                <c:pt idx="1823">
                  <c:v>102.494553376906</c:v>
                </c:pt>
                <c:pt idx="1824">
                  <c:v>102.516339869281</c:v>
                </c:pt>
                <c:pt idx="1825">
                  <c:v>102.494553376906</c:v>
                </c:pt>
                <c:pt idx="1826">
                  <c:v>102.516339869281</c:v>
                </c:pt>
                <c:pt idx="1827">
                  <c:v>102.472766884531</c:v>
                </c:pt>
                <c:pt idx="1828">
                  <c:v>102.472766884531</c:v>
                </c:pt>
                <c:pt idx="1829">
                  <c:v>102.429193899782</c:v>
                </c:pt>
                <c:pt idx="1830">
                  <c:v>102.385620915033</c:v>
                </c:pt>
                <c:pt idx="1831">
                  <c:v>102.363834422658</c:v>
                </c:pt>
                <c:pt idx="1832">
                  <c:v>102.363834422658</c:v>
                </c:pt>
                <c:pt idx="1833">
                  <c:v>102.385620915033</c:v>
                </c:pt>
                <c:pt idx="1834">
                  <c:v>102.342047930283</c:v>
                </c:pt>
                <c:pt idx="1835">
                  <c:v>102.298474945534</c:v>
                </c:pt>
                <c:pt idx="1836">
                  <c:v>102.320261437908</c:v>
                </c:pt>
                <c:pt idx="1837">
                  <c:v>102.298474945534</c:v>
                </c:pt>
                <c:pt idx="1838">
                  <c:v>102.298474945534</c:v>
                </c:pt>
                <c:pt idx="1839">
                  <c:v>102.320261437908</c:v>
                </c:pt>
                <c:pt idx="1840">
                  <c:v>102.320261437908</c:v>
                </c:pt>
                <c:pt idx="1841">
                  <c:v>102.276688453159</c:v>
                </c:pt>
                <c:pt idx="1842">
                  <c:v>102.298474945534</c:v>
                </c:pt>
                <c:pt idx="1843">
                  <c:v>102.276688453159</c:v>
                </c:pt>
                <c:pt idx="1844">
                  <c:v>102.276688453159</c:v>
                </c:pt>
                <c:pt idx="1845">
                  <c:v>102.276688453159</c:v>
                </c:pt>
                <c:pt idx="1846">
                  <c:v>102.276688453159</c:v>
                </c:pt>
                <c:pt idx="1847">
                  <c:v>102.254901960784</c:v>
                </c:pt>
                <c:pt idx="1848">
                  <c:v>102.23311546841</c:v>
                </c:pt>
                <c:pt idx="1849">
                  <c:v>102.23311546841</c:v>
                </c:pt>
                <c:pt idx="1850">
                  <c:v>102.23311546841</c:v>
                </c:pt>
                <c:pt idx="1851">
                  <c:v>102.254901960784</c:v>
                </c:pt>
                <c:pt idx="1852">
                  <c:v>102.18954248366</c:v>
                </c:pt>
                <c:pt idx="1853">
                  <c:v>102.23311546841</c:v>
                </c:pt>
                <c:pt idx="1854">
                  <c:v>102.167755991285</c:v>
                </c:pt>
                <c:pt idx="1855">
                  <c:v>102.145969498911</c:v>
                </c:pt>
                <c:pt idx="1856">
                  <c:v>102.18954248366</c:v>
                </c:pt>
                <c:pt idx="1857">
                  <c:v>102.18954248366</c:v>
                </c:pt>
                <c:pt idx="1858">
                  <c:v>102.124183006536</c:v>
                </c:pt>
                <c:pt idx="1859">
                  <c:v>102.167755991285</c:v>
                </c:pt>
                <c:pt idx="1860">
                  <c:v>102.167755991285</c:v>
                </c:pt>
                <c:pt idx="1861">
                  <c:v>102.124183006536</c:v>
                </c:pt>
                <c:pt idx="1862">
                  <c:v>102.18954248366</c:v>
                </c:pt>
                <c:pt idx="1863">
                  <c:v>102.167755991285</c:v>
                </c:pt>
                <c:pt idx="1864">
                  <c:v>102.145969498911</c:v>
                </c:pt>
                <c:pt idx="1865">
                  <c:v>102.102396514161</c:v>
                </c:pt>
                <c:pt idx="1866">
                  <c:v>102.145969498911</c:v>
                </c:pt>
                <c:pt idx="1867">
                  <c:v>102.145969498911</c:v>
                </c:pt>
                <c:pt idx="1868">
                  <c:v>102.124183006536</c:v>
                </c:pt>
                <c:pt idx="1869">
                  <c:v>102.145969498911</c:v>
                </c:pt>
                <c:pt idx="1870">
                  <c:v>102.124183006536</c:v>
                </c:pt>
                <c:pt idx="1871">
                  <c:v>102.145969498911</c:v>
                </c:pt>
                <c:pt idx="1872">
                  <c:v>102.124183006536</c:v>
                </c:pt>
                <c:pt idx="1873">
                  <c:v>102.124183006536</c:v>
                </c:pt>
                <c:pt idx="1874">
                  <c:v>102.080610021787</c:v>
                </c:pt>
                <c:pt idx="1875">
                  <c:v>102.124183006536</c:v>
                </c:pt>
                <c:pt idx="1876">
                  <c:v>102.102396514161</c:v>
                </c:pt>
                <c:pt idx="1877">
                  <c:v>102.080610021787</c:v>
                </c:pt>
                <c:pt idx="1878">
                  <c:v>102.124183006536</c:v>
                </c:pt>
                <c:pt idx="1879">
                  <c:v>102.102396514161</c:v>
                </c:pt>
                <c:pt idx="1880">
                  <c:v>102.058823529412</c:v>
                </c:pt>
                <c:pt idx="1881">
                  <c:v>102.080610021787</c:v>
                </c:pt>
                <c:pt idx="1882">
                  <c:v>102.037037037037</c:v>
                </c:pt>
                <c:pt idx="1883">
                  <c:v>102.015250544662</c:v>
                </c:pt>
                <c:pt idx="1884">
                  <c:v>102.102396514161</c:v>
                </c:pt>
                <c:pt idx="1885">
                  <c:v>102.080610021787</c:v>
                </c:pt>
                <c:pt idx="1886">
                  <c:v>102.037037037037</c:v>
                </c:pt>
                <c:pt idx="1887">
                  <c:v>102.037037037037</c:v>
                </c:pt>
                <c:pt idx="1888">
                  <c:v>102.058823529412</c:v>
                </c:pt>
                <c:pt idx="1889">
                  <c:v>102.058823529412</c:v>
                </c:pt>
                <c:pt idx="1890">
                  <c:v>102.015250544662</c:v>
                </c:pt>
                <c:pt idx="1891">
                  <c:v>102.037037037037</c:v>
                </c:pt>
                <c:pt idx="1892">
                  <c:v>102.015250544662</c:v>
                </c:pt>
                <c:pt idx="1893">
                  <c:v>102.037037037037</c:v>
                </c:pt>
                <c:pt idx="1894">
                  <c:v>102.015250544662</c:v>
                </c:pt>
                <c:pt idx="1895">
                  <c:v>101.993464052288</c:v>
                </c:pt>
                <c:pt idx="1896">
                  <c:v>101.971677559913</c:v>
                </c:pt>
                <c:pt idx="1897">
                  <c:v>102.037037037037</c:v>
                </c:pt>
                <c:pt idx="1898">
                  <c:v>101.993464052288</c:v>
                </c:pt>
                <c:pt idx="1899">
                  <c:v>101.971677559913</c:v>
                </c:pt>
                <c:pt idx="1900">
                  <c:v>101.971677559913</c:v>
                </c:pt>
                <c:pt idx="1901">
                  <c:v>101.928104575163</c:v>
                </c:pt>
                <c:pt idx="1902">
                  <c:v>101.971677559913</c:v>
                </c:pt>
                <c:pt idx="1903">
                  <c:v>101.949891067538</c:v>
                </c:pt>
                <c:pt idx="1904">
                  <c:v>101.906318082789</c:v>
                </c:pt>
                <c:pt idx="1905">
                  <c:v>101.928104575163</c:v>
                </c:pt>
                <c:pt idx="1906">
                  <c:v>101.906318082789</c:v>
                </c:pt>
                <c:pt idx="1907">
                  <c:v>101.862745098039</c:v>
                </c:pt>
                <c:pt idx="1908">
                  <c:v>101.906318082789</c:v>
                </c:pt>
                <c:pt idx="1909">
                  <c:v>101.862745098039</c:v>
                </c:pt>
                <c:pt idx="1910">
                  <c:v>101.884531590414</c:v>
                </c:pt>
                <c:pt idx="1911">
                  <c:v>101.819172113289</c:v>
                </c:pt>
                <c:pt idx="1912">
                  <c:v>101.797385620915</c:v>
                </c:pt>
                <c:pt idx="1913">
                  <c:v>101.77559912854</c:v>
                </c:pt>
                <c:pt idx="1914">
                  <c:v>101.77559912854</c:v>
                </c:pt>
                <c:pt idx="1915">
                  <c:v>101.797385620915</c:v>
                </c:pt>
                <c:pt idx="1916">
                  <c:v>101.753812636166</c:v>
                </c:pt>
                <c:pt idx="1917">
                  <c:v>101.732026143791</c:v>
                </c:pt>
                <c:pt idx="1918">
                  <c:v>101.732026143791</c:v>
                </c:pt>
                <c:pt idx="1919">
                  <c:v>101.753812636166</c:v>
                </c:pt>
                <c:pt idx="1920">
                  <c:v>101.710239651416</c:v>
                </c:pt>
                <c:pt idx="1921">
                  <c:v>101.666666666667</c:v>
                </c:pt>
                <c:pt idx="1922">
                  <c:v>101.601307189543</c:v>
                </c:pt>
                <c:pt idx="1923">
                  <c:v>101.644880174292</c:v>
                </c:pt>
                <c:pt idx="1924">
                  <c:v>101.644880174292</c:v>
                </c:pt>
                <c:pt idx="1925">
                  <c:v>101.644880174292</c:v>
                </c:pt>
                <c:pt idx="1926">
                  <c:v>101.666666666667</c:v>
                </c:pt>
                <c:pt idx="1927">
                  <c:v>101.557734204793</c:v>
                </c:pt>
                <c:pt idx="1928">
                  <c:v>101.579520697168</c:v>
                </c:pt>
                <c:pt idx="1929">
                  <c:v>101.557734204793</c:v>
                </c:pt>
                <c:pt idx="1930">
                  <c:v>101.535947712418</c:v>
                </c:pt>
                <c:pt idx="1931">
                  <c:v>101.492374727669</c:v>
                </c:pt>
                <c:pt idx="1932">
                  <c:v>101.492374727669</c:v>
                </c:pt>
                <c:pt idx="1933">
                  <c:v>101.427015250545</c:v>
                </c:pt>
                <c:pt idx="1934">
                  <c:v>101.470588235294</c:v>
                </c:pt>
                <c:pt idx="1935">
                  <c:v>101.492374727669</c:v>
                </c:pt>
                <c:pt idx="1936">
                  <c:v>101.427015250545</c:v>
                </c:pt>
                <c:pt idx="1937">
                  <c:v>101.427015250545</c:v>
                </c:pt>
                <c:pt idx="1938">
                  <c:v>101.427015250545</c:v>
                </c:pt>
                <c:pt idx="1939">
                  <c:v>101.448801742919</c:v>
                </c:pt>
                <c:pt idx="1940">
                  <c:v>101.427015250545</c:v>
                </c:pt>
                <c:pt idx="1941">
                  <c:v>101.339869281046</c:v>
                </c:pt>
                <c:pt idx="1942">
                  <c:v>101.40522875817</c:v>
                </c:pt>
                <c:pt idx="1943">
                  <c:v>101.318082788671</c:v>
                </c:pt>
                <c:pt idx="1944">
                  <c:v>101.339869281046</c:v>
                </c:pt>
                <c:pt idx="1945">
                  <c:v>101.383442265795</c:v>
                </c:pt>
                <c:pt idx="1946">
                  <c:v>101.339869281046</c:v>
                </c:pt>
                <c:pt idx="1947">
                  <c:v>101.296296296296</c:v>
                </c:pt>
                <c:pt idx="1948">
                  <c:v>101.296296296296</c:v>
                </c:pt>
                <c:pt idx="1949">
                  <c:v>101.274509803922</c:v>
                </c:pt>
                <c:pt idx="1950">
                  <c:v>101.296296296296</c:v>
                </c:pt>
                <c:pt idx="1951">
                  <c:v>101.296296296296</c:v>
                </c:pt>
                <c:pt idx="1952">
                  <c:v>101.318082788671</c:v>
                </c:pt>
                <c:pt idx="1953">
                  <c:v>101.274509803922</c:v>
                </c:pt>
                <c:pt idx="1954">
                  <c:v>101.274509803922</c:v>
                </c:pt>
                <c:pt idx="1955">
                  <c:v>101.252723311547</c:v>
                </c:pt>
                <c:pt idx="1956">
                  <c:v>101.274509803922</c:v>
                </c:pt>
                <c:pt idx="1957">
                  <c:v>101.296296296296</c:v>
                </c:pt>
                <c:pt idx="1958">
                  <c:v>101.274509803922</c:v>
                </c:pt>
                <c:pt idx="1959">
                  <c:v>101.187363834423</c:v>
                </c:pt>
                <c:pt idx="1960">
                  <c:v>101.252723311547</c:v>
                </c:pt>
                <c:pt idx="1961">
                  <c:v>101.230936819172</c:v>
                </c:pt>
                <c:pt idx="1962">
                  <c:v>101.230936819172</c:v>
                </c:pt>
                <c:pt idx="1963">
                  <c:v>101.274509803922</c:v>
                </c:pt>
                <c:pt idx="1964">
                  <c:v>101.209150326797</c:v>
                </c:pt>
                <c:pt idx="1965">
                  <c:v>101.209150326797</c:v>
                </c:pt>
                <c:pt idx="1966">
                  <c:v>101.209150326797</c:v>
                </c:pt>
                <c:pt idx="1967">
                  <c:v>101.209150326797</c:v>
                </c:pt>
                <c:pt idx="1968">
                  <c:v>101.187363834423</c:v>
                </c:pt>
                <c:pt idx="1969">
                  <c:v>101.187363834423</c:v>
                </c:pt>
                <c:pt idx="1970">
                  <c:v>101.165577342048</c:v>
                </c:pt>
                <c:pt idx="1971">
                  <c:v>101.165577342048</c:v>
                </c:pt>
                <c:pt idx="1972">
                  <c:v>101.187363834423</c:v>
                </c:pt>
                <c:pt idx="1973">
                  <c:v>101.165577342048</c:v>
                </c:pt>
                <c:pt idx="1974">
                  <c:v>101.165577342048</c:v>
                </c:pt>
                <c:pt idx="1975">
                  <c:v>101.143790849673</c:v>
                </c:pt>
                <c:pt idx="1976">
                  <c:v>101.165577342048</c:v>
                </c:pt>
                <c:pt idx="1977">
                  <c:v>101.165577342048</c:v>
                </c:pt>
                <c:pt idx="1978">
                  <c:v>101.165577342048</c:v>
                </c:pt>
                <c:pt idx="1979">
                  <c:v>101.165577342048</c:v>
                </c:pt>
                <c:pt idx="1980">
                  <c:v>101.122004357298</c:v>
                </c:pt>
                <c:pt idx="1981">
                  <c:v>101.122004357298</c:v>
                </c:pt>
                <c:pt idx="1982">
                  <c:v>101.100217864924</c:v>
                </c:pt>
                <c:pt idx="1983">
                  <c:v>101.143790849673</c:v>
                </c:pt>
                <c:pt idx="1984">
                  <c:v>101.143790849673</c:v>
                </c:pt>
                <c:pt idx="1985">
                  <c:v>101.143790849673</c:v>
                </c:pt>
                <c:pt idx="1986">
                  <c:v>101.122004357298</c:v>
                </c:pt>
                <c:pt idx="1987">
                  <c:v>101.122004357298</c:v>
                </c:pt>
                <c:pt idx="1988">
                  <c:v>101.122004357298</c:v>
                </c:pt>
                <c:pt idx="1989">
                  <c:v>101.100217864924</c:v>
                </c:pt>
                <c:pt idx="1990">
                  <c:v>101.122004357298</c:v>
                </c:pt>
                <c:pt idx="1991">
                  <c:v>101.143790849673</c:v>
                </c:pt>
                <c:pt idx="1992">
                  <c:v>101.100217864924</c:v>
                </c:pt>
                <c:pt idx="1993">
                  <c:v>101.100217864924</c:v>
                </c:pt>
                <c:pt idx="1994">
                  <c:v>101.122004357298</c:v>
                </c:pt>
                <c:pt idx="1995">
                  <c:v>101.122004357298</c:v>
                </c:pt>
                <c:pt idx="1996">
                  <c:v>101.100217864924</c:v>
                </c:pt>
                <c:pt idx="1997">
                  <c:v>101.013071895425</c:v>
                </c:pt>
                <c:pt idx="1998">
                  <c:v>101.078431372549</c:v>
                </c:pt>
                <c:pt idx="1999">
                  <c:v>101.100217864924</c:v>
                </c:pt>
                <c:pt idx="2000">
                  <c:v>101.078431372549</c:v>
                </c:pt>
                <c:pt idx="2001">
                  <c:v>101.078431372549</c:v>
                </c:pt>
                <c:pt idx="2002">
                  <c:v>101.122004357298</c:v>
                </c:pt>
                <c:pt idx="2003">
                  <c:v>101.100217864924</c:v>
                </c:pt>
                <c:pt idx="2004">
                  <c:v>101.056644880174</c:v>
                </c:pt>
                <c:pt idx="2005">
                  <c:v>101.0348583878</c:v>
                </c:pt>
                <c:pt idx="2006">
                  <c:v>101.056644880174</c:v>
                </c:pt>
                <c:pt idx="2007">
                  <c:v>101.143790849673</c:v>
                </c:pt>
                <c:pt idx="2008">
                  <c:v>101.0348583878</c:v>
                </c:pt>
                <c:pt idx="2009">
                  <c:v>101.078431372549</c:v>
                </c:pt>
                <c:pt idx="2010">
                  <c:v>101.078431372549</c:v>
                </c:pt>
                <c:pt idx="2011">
                  <c:v>101.0348583878</c:v>
                </c:pt>
                <c:pt idx="2012">
                  <c:v>101.078431372549</c:v>
                </c:pt>
                <c:pt idx="2013">
                  <c:v>101.056644880174</c:v>
                </c:pt>
                <c:pt idx="2014">
                  <c:v>101.0348583878</c:v>
                </c:pt>
                <c:pt idx="2015">
                  <c:v>101.100217864924</c:v>
                </c:pt>
                <c:pt idx="2016">
                  <c:v>101.013071895425</c:v>
                </c:pt>
                <c:pt idx="2017">
                  <c:v>101.056644880174</c:v>
                </c:pt>
                <c:pt idx="2018">
                  <c:v>101.078431372549</c:v>
                </c:pt>
                <c:pt idx="2019">
                  <c:v>101.0348583878</c:v>
                </c:pt>
                <c:pt idx="2020">
                  <c:v>101.013071895425</c:v>
                </c:pt>
                <c:pt idx="2021">
                  <c:v>101.0348583878</c:v>
                </c:pt>
                <c:pt idx="2022">
                  <c:v>101.056644880174</c:v>
                </c:pt>
                <c:pt idx="2023">
                  <c:v>101.013071895425</c:v>
                </c:pt>
                <c:pt idx="2024">
                  <c:v>100.99128540305</c:v>
                </c:pt>
                <c:pt idx="2025">
                  <c:v>101.0348583878</c:v>
                </c:pt>
                <c:pt idx="2026">
                  <c:v>101.0348583878</c:v>
                </c:pt>
                <c:pt idx="2027">
                  <c:v>100.99128540305</c:v>
                </c:pt>
                <c:pt idx="2028">
                  <c:v>101.013071895425</c:v>
                </c:pt>
                <c:pt idx="2029">
                  <c:v>100.969498910675</c:v>
                </c:pt>
                <c:pt idx="2030">
                  <c:v>100.969498910675</c:v>
                </c:pt>
                <c:pt idx="2031">
                  <c:v>100.904139433551</c:v>
                </c:pt>
                <c:pt idx="2032">
                  <c:v>100.925925925926</c:v>
                </c:pt>
                <c:pt idx="2033">
                  <c:v>100.969498910675</c:v>
                </c:pt>
                <c:pt idx="2034">
                  <c:v>100.925925925926</c:v>
                </c:pt>
                <c:pt idx="2035">
                  <c:v>100.969498910675</c:v>
                </c:pt>
                <c:pt idx="2036">
                  <c:v>100.925925925926</c:v>
                </c:pt>
                <c:pt idx="2037">
                  <c:v>100.904139433551</c:v>
                </c:pt>
                <c:pt idx="2038">
                  <c:v>100.904139433551</c:v>
                </c:pt>
                <c:pt idx="2039">
                  <c:v>100.904139433551</c:v>
                </c:pt>
                <c:pt idx="2040">
                  <c:v>100.925925925926</c:v>
                </c:pt>
                <c:pt idx="2041">
                  <c:v>100.904139433551</c:v>
                </c:pt>
                <c:pt idx="2042">
                  <c:v>100.860566448802</c:v>
                </c:pt>
                <c:pt idx="2043">
                  <c:v>100.925925925926</c:v>
                </c:pt>
                <c:pt idx="2044">
                  <c:v>100.904139433551</c:v>
                </c:pt>
                <c:pt idx="2045">
                  <c:v>100.882352941176</c:v>
                </c:pt>
                <c:pt idx="2046">
                  <c:v>100.838779956427</c:v>
                </c:pt>
                <c:pt idx="2047">
                  <c:v>100.860566448802</c:v>
                </c:pt>
                <c:pt idx="2048">
                  <c:v>100.925925925926</c:v>
                </c:pt>
                <c:pt idx="2049">
                  <c:v>100.904139433551</c:v>
                </c:pt>
                <c:pt idx="2050">
                  <c:v>100.860566448802</c:v>
                </c:pt>
                <c:pt idx="2051">
                  <c:v>100.904139433551</c:v>
                </c:pt>
                <c:pt idx="2052">
                  <c:v>100.904139433551</c:v>
                </c:pt>
                <c:pt idx="2053">
                  <c:v>100.904139433551</c:v>
                </c:pt>
                <c:pt idx="2054">
                  <c:v>100.838779956427</c:v>
                </c:pt>
                <c:pt idx="2055">
                  <c:v>100.882352941176</c:v>
                </c:pt>
                <c:pt idx="2056">
                  <c:v>100.925925925926</c:v>
                </c:pt>
                <c:pt idx="2057">
                  <c:v>100.882352941176</c:v>
                </c:pt>
                <c:pt idx="2058">
                  <c:v>100.860566448802</c:v>
                </c:pt>
                <c:pt idx="2059">
                  <c:v>100.882352941176</c:v>
                </c:pt>
                <c:pt idx="2060">
                  <c:v>100.860566448802</c:v>
                </c:pt>
                <c:pt idx="2061">
                  <c:v>100.816993464052</c:v>
                </c:pt>
                <c:pt idx="2062">
                  <c:v>100.838779956427</c:v>
                </c:pt>
                <c:pt idx="2063">
                  <c:v>100.838779956427</c:v>
                </c:pt>
                <c:pt idx="2064">
                  <c:v>100.795206971678</c:v>
                </c:pt>
                <c:pt idx="2065">
                  <c:v>100.860566448802</c:v>
                </c:pt>
                <c:pt idx="2066">
                  <c:v>100.816993464052</c:v>
                </c:pt>
                <c:pt idx="2067">
                  <c:v>100.773420479303</c:v>
                </c:pt>
                <c:pt idx="2068">
                  <c:v>100.751633986928</c:v>
                </c:pt>
                <c:pt idx="2069">
                  <c:v>100.773420479303</c:v>
                </c:pt>
                <c:pt idx="2070">
                  <c:v>100.816993464052</c:v>
                </c:pt>
                <c:pt idx="2071">
                  <c:v>100.816993464052</c:v>
                </c:pt>
                <c:pt idx="2072">
                  <c:v>100.795206971678</c:v>
                </c:pt>
                <c:pt idx="2073">
                  <c:v>100.729847494553</c:v>
                </c:pt>
                <c:pt idx="2074">
                  <c:v>100.729847494553</c:v>
                </c:pt>
                <c:pt idx="2075">
                  <c:v>100.729847494553</c:v>
                </c:pt>
                <c:pt idx="2076">
                  <c:v>100.773420479303</c:v>
                </c:pt>
                <c:pt idx="2077">
                  <c:v>100.708061002179</c:v>
                </c:pt>
                <c:pt idx="2078">
                  <c:v>100.751633986928</c:v>
                </c:pt>
                <c:pt idx="2079">
                  <c:v>100.708061002179</c:v>
                </c:pt>
                <c:pt idx="2080">
                  <c:v>100.773420479303</c:v>
                </c:pt>
                <c:pt idx="2081">
                  <c:v>100.729847494553</c:v>
                </c:pt>
                <c:pt idx="2082">
                  <c:v>100.664488017429</c:v>
                </c:pt>
                <c:pt idx="2083">
                  <c:v>100.773420479303</c:v>
                </c:pt>
                <c:pt idx="2084">
                  <c:v>100.729847494553</c:v>
                </c:pt>
                <c:pt idx="2085">
                  <c:v>100.686274509804</c:v>
                </c:pt>
                <c:pt idx="2086">
                  <c:v>100.664488017429</c:v>
                </c:pt>
                <c:pt idx="2087">
                  <c:v>100.708061002179</c:v>
                </c:pt>
                <c:pt idx="2088">
                  <c:v>100.708061002179</c:v>
                </c:pt>
                <c:pt idx="2089">
                  <c:v>100.708061002179</c:v>
                </c:pt>
                <c:pt idx="2090">
                  <c:v>100.686274509804</c:v>
                </c:pt>
                <c:pt idx="2091">
                  <c:v>100.729847494553</c:v>
                </c:pt>
                <c:pt idx="2092">
                  <c:v>100.664488017429</c:v>
                </c:pt>
                <c:pt idx="2093">
                  <c:v>100.686274509804</c:v>
                </c:pt>
                <c:pt idx="2094">
                  <c:v>100.686274509804</c:v>
                </c:pt>
                <c:pt idx="2095">
                  <c:v>100.642701525054</c:v>
                </c:pt>
                <c:pt idx="2096">
                  <c:v>100.62091503268</c:v>
                </c:pt>
                <c:pt idx="2097">
                  <c:v>100.664488017429</c:v>
                </c:pt>
                <c:pt idx="2098">
                  <c:v>100.642701525054</c:v>
                </c:pt>
                <c:pt idx="2099">
                  <c:v>100.62091503268</c:v>
                </c:pt>
                <c:pt idx="2100">
                  <c:v>100.664488017429</c:v>
                </c:pt>
                <c:pt idx="2101">
                  <c:v>100.664488017429</c:v>
                </c:pt>
                <c:pt idx="2102">
                  <c:v>100.62091503268</c:v>
                </c:pt>
                <c:pt idx="2103">
                  <c:v>100.642701525054</c:v>
                </c:pt>
                <c:pt idx="2104">
                  <c:v>100.642701525054</c:v>
                </c:pt>
                <c:pt idx="2105">
                  <c:v>100.642701525054</c:v>
                </c:pt>
                <c:pt idx="2106">
                  <c:v>100.57734204793</c:v>
                </c:pt>
                <c:pt idx="2107">
                  <c:v>100.642701525054</c:v>
                </c:pt>
                <c:pt idx="2108">
                  <c:v>100.62091503268</c:v>
                </c:pt>
                <c:pt idx="2109">
                  <c:v>100.599128540305</c:v>
                </c:pt>
                <c:pt idx="2110">
                  <c:v>100.599128540305</c:v>
                </c:pt>
                <c:pt idx="2111">
                  <c:v>100.62091503268</c:v>
                </c:pt>
                <c:pt idx="2112">
                  <c:v>100.686274509804</c:v>
                </c:pt>
                <c:pt idx="2113">
                  <c:v>100.599128540305</c:v>
                </c:pt>
                <c:pt idx="2114">
                  <c:v>100.555555555555</c:v>
                </c:pt>
                <c:pt idx="2115">
                  <c:v>100.57734204793</c:v>
                </c:pt>
                <c:pt idx="2116">
                  <c:v>100.57734204793</c:v>
                </c:pt>
                <c:pt idx="2117">
                  <c:v>100.57734204793</c:v>
                </c:pt>
                <c:pt idx="2118">
                  <c:v>100.533769063181</c:v>
                </c:pt>
                <c:pt idx="2119">
                  <c:v>100.62091503268</c:v>
                </c:pt>
                <c:pt idx="2120">
                  <c:v>100.57734204793</c:v>
                </c:pt>
                <c:pt idx="2121">
                  <c:v>100.599128540305</c:v>
                </c:pt>
                <c:pt idx="2122">
                  <c:v>100.555555555555</c:v>
                </c:pt>
                <c:pt idx="2123">
                  <c:v>100.57734204793</c:v>
                </c:pt>
                <c:pt idx="2124">
                  <c:v>100.57734204793</c:v>
                </c:pt>
                <c:pt idx="2125">
                  <c:v>100.555555555555</c:v>
                </c:pt>
                <c:pt idx="2126">
                  <c:v>100.533769063181</c:v>
                </c:pt>
                <c:pt idx="2127">
                  <c:v>100.533769063181</c:v>
                </c:pt>
                <c:pt idx="2128">
                  <c:v>100.490196078431</c:v>
                </c:pt>
                <c:pt idx="2129">
                  <c:v>100.533769063181</c:v>
                </c:pt>
                <c:pt idx="2130">
                  <c:v>100.555555555555</c:v>
                </c:pt>
                <c:pt idx="2131">
                  <c:v>100.533769063181</c:v>
                </c:pt>
                <c:pt idx="2132">
                  <c:v>100.533769063181</c:v>
                </c:pt>
                <c:pt idx="2133">
                  <c:v>100.533769063181</c:v>
                </c:pt>
                <c:pt idx="2134">
                  <c:v>100.533769063181</c:v>
                </c:pt>
                <c:pt idx="2135">
                  <c:v>100.533769063181</c:v>
                </c:pt>
                <c:pt idx="2136">
                  <c:v>100.533769063181</c:v>
                </c:pt>
                <c:pt idx="2137">
                  <c:v>100.555555555555</c:v>
                </c:pt>
                <c:pt idx="2138">
                  <c:v>100.533769063181</c:v>
                </c:pt>
                <c:pt idx="2139">
                  <c:v>100.555555555555</c:v>
                </c:pt>
                <c:pt idx="2140">
                  <c:v>100.57734204793</c:v>
                </c:pt>
                <c:pt idx="2141">
                  <c:v>100.533769063181</c:v>
                </c:pt>
                <c:pt idx="2142">
                  <c:v>100.533769063181</c:v>
                </c:pt>
                <c:pt idx="2143">
                  <c:v>100.511982570806</c:v>
                </c:pt>
                <c:pt idx="2144">
                  <c:v>100.533769063181</c:v>
                </c:pt>
                <c:pt idx="2145">
                  <c:v>100.490196078431</c:v>
                </c:pt>
                <c:pt idx="2146">
                  <c:v>100.511982570806</c:v>
                </c:pt>
                <c:pt idx="2147">
                  <c:v>100.533769063181</c:v>
                </c:pt>
                <c:pt idx="2148">
                  <c:v>100.533769063181</c:v>
                </c:pt>
                <c:pt idx="2149">
                  <c:v>100.533769063181</c:v>
                </c:pt>
                <c:pt idx="2150">
                  <c:v>100.533769063181</c:v>
                </c:pt>
                <c:pt idx="2151">
                  <c:v>100.511982570806</c:v>
                </c:pt>
                <c:pt idx="2152">
                  <c:v>100.599128540305</c:v>
                </c:pt>
                <c:pt idx="2153">
                  <c:v>100.555555555555</c:v>
                </c:pt>
                <c:pt idx="2154">
                  <c:v>100.555555555555</c:v>
                </c:pt>
                <c:pt idx="2155">
                  <c:v>100.533769063181</c:v>
                </c:pt>
                <c:pt idx="2156">
                  <c:v>100.555555555555</c:v>
                </c:pt>
                <c:pt idx="2157">
                  <c:v>100.533769063181</c:v>
                </c:pt>
                <c:pt idx="2158">
                  <c:v>100.555555555555</c:v>
                </c:pt>
                <c:pt idx="2159">
                  <c:v>100.511982570806</c:v>
                </c:pt>
                <c:pt idx="2160">
                  <c:v>100.468409586057</c:v>
                </c:pt>
                <c:pt idx="2161">
                  <c:v>100.555555555555</c:v>
                </c:pt>
                <c:pt idx="2162">
                  <c:v>100.555555555555</c:v>
                </c:pt>
                <c:pt idx="2163">
                  <c:v>100.555555555555</c:v>
                </c:pt>
                <c:pt idx="2164">
                  <c:v>100.511982570806</c:v>
                </c:pt>
                <c:pt idx="2165">
                  <c:v>100.555555555555</c:v>
                </c:pt>
                <c:pt idx="2166">
                  <c:v>100.57734204793</c:v>
                </c:pt>
                <c:pt idx="2167">
                  <c:v>100.533769063181</c:v>
                </c:pt>
                <c:pt idx="2168">
                  <c:v>100.555555555555</c:v>
                </c:pt>
                <c:pt idx="2169">
                  <c:v>100.533769063181</c:v>
                </c:pt>
                <c:pt idx="2170">
                  <c:v>100.555555555555</c:v>
                </c:pt>
                <c:pt idx="2171">
                  <c:v>100.533769063181</c:v>
                </c:pt>
                <c:pt idx="2172">
                  <c:v>100.555555555555</c:v>
                </c:pt>
                <c:pt idx="2173">
                  <c:v>100.57734204793</c:v>
                </c:pt>
                <c:pt idx="2174">
                  <c:v>100.533769063181</c:v>
                </c:pt>
                <c:pt idx="2175">
                  <c:v>100.555555555555</c:v>
                </c:pt>
                <c:pt idx="2176">
                  <c:v>100.57734204793</c:v>
                </c:pt>
                <c:pt idx="2177">
                  <c:v>100.57734204793</c:v>
                </c:pt>
                <c:pt idx="2178">
                  <c:v>100.57734204793</c:v>
                </c:pt>
                <c:pt idx="2179">
                  <c:v>100.533769063181</c:v>
                </c:pt>
                <c:pt idx="2180">
                  <c:v>100.555555555555</c:v>
                </c:pt>
                <c:pt idx="2181">
                  <c:v>100.555555555555</c:v>
                </c:pt>
                <c:pt idx="2182">
                  <c:v>100.555555555555</c:v>
                </c:pt>
                <c:pt idx="2183">
                  <c:v>100.57734204793</c:v>
                </c:pt>
                <c:pt idx="2184">
                  <c:v>100.511982570806</c:v>
                </c:pt>
                <c:pt idx="2185">
                  <c:v>100.555555555555</c:v>
                </c:pt>
                <c:pt idx="2186">
                  <c:v>100.555555555555</c:v>
                </c:pt>
                <c:pt idx="2187">
                  <c:v>100.511982570806</c:v>
                </c:pt>
                <c:pt idx="2188">
                  <c:v>100.533769063181</c:v>
                </c:pt>
                <c:pt idx="2189">
                  <c:v>100.533769063181</c:v>
                </c:pt>
                <c:pt idx="2190">
                  <c:v>100.533769063181</c:v>
                </c:pt>
                <c:pt idx="2191">
                  <c:v>100.555555555555</c:v>
                </c:pt>
                <c:pt idx="2192">
                  <c:v>100.533769063181</c:v>
                </c:pt>
                <c:pt idx="2193">
                  <c:v>100.468409586057</c:v>
                </c:pt>
                <c:pt idx="2194">
                  <c:v>100.555555555555</c:v>
                </c:pt>
                <c:pt idx="2195">
                  <c:v>100.57734204793</c:v>
                </c:pt>
                <c:pt idx="2196">
                  <c:v>100.57734204793</c:v>
                </c:pt>
                <c:pt idx="2197">
                  <c:v>100.511982570806</c:v>
                </c:pt>
                <c:pt idx="2198">
                  <c:v>100.511982570806</c:v>
                </c:pt>
                <c:pt idx="2199">
                  <c:v>100.555555555555</c:v>
                </c:pt>
                <c:pt idx="2200">
                  <c:v>100.555555555555</c:v>
                </c:pt>
                <c:pt idx="2201">
                  <c:v>100.57734204793</c:v>
                </c:pt>
                <c:pt idx="2202">
                  <c:v>100.533769063181</c:v>
                </c:pt>
                <c:pt idx="2203">
                  <c:v>100.490196078431</c:v>
                </c:pt>
                <c:pt idx="2204">
                  <c:v>100.555555555555</c:v>
                </c:pt>
                <c:pt idx="2205">
                  <c:v>100.57734204793</c:v>
                </c:pt>
                <c:pt idx="2206">
                  <c:v>100.511982570806</c:v>
                </c:pt>
                <c:pt idx="2207">
                  <c:v>100.555555555555</c:v>
                </c:pt>
                <c:pt idx="2208">
                  <c:v>100.57734204793</c:v>
                </c:pt>
                <c:pt idx="2209">
                  <c:v>100.490196078431</c:v>
                </c:pt>
                <c:pt idx="2210">
                  <c:v>100.555555555555</c:v>
                </c:pt>
                <c:pt idx="2211">
                  <c:v>100.511982570806</c:v>
                </c:pt>
                <c:pt idx="2212">
                  <c:v>100.62091503268</c:v>
                </c:pt>
                <c:pt idx="2213">
                  <c:v>100.599128540305</c:v>
                </c:pt>
                <c:pt idx="2214">
                  <c:v>100.57734204793</c:v>
                </c:pt>
                <c:pt idx="2215">
                  <c:v>100.555555555555</c:v>
                </c:pt>
                <c:pt idx="2216">
                  <c:v>100.62091503268</c:v>
                </c:pt>
                <c:pt idx="2217">
                  <c:v>100.533769063181</c:v>
                </c:pt>
                <c:pt idx="2218">
                  <c:v>100.57734204793</c:v>
                </c:pt>
                <c:pt idx="2219">
                  <c:v>100.533769063181</c:v>
                </c:pt>
                <c:pt idx="2220">
                  <c:v>100.511982570806</c:v>
                </c:pt>
                <c:pt idx="2221">
                  <c:v>100.599128540305</c:v>
                </c:pt>
                <c:pt idx="2222">
                  <c:v>100.57734204793</c:v>
                </c:pt>
                <c:pt idx="2223">
                  <c:v>100.599128540305</c:v>
                </c:pt>
                <c:pt idx="2224">
                  <c:v>100.599128540305</c:v>
                </c:pt>
                <c:pt idx="2225">
                  <c:v>100.599128540305</c:v>
                </c:pt>
                <c:pt idx="2226">
                  <c:v>100.511982570806</c:v>
                </c:pt>
                <c:pt idx="2227">
                  <c:v>100.555555555555</c:v>
                </c:pt>
                <c:pt idx="2228">
                  <c:v>100.511982570806</c:v>
                </c:pt>
                <c:pt idx="2229">
                  <c:v>100.533769063181</c:v>
                </c:pt>
                <c:pt idx="2230">
                  <c:v>100.533769063181</c:v>
                </c:pt>
                <c:pt idx="2231">
                  <c:v>100.599128540305</c:v>
                </c:pt>
                <c:pt idx="2232">
                  <c:v>100.533769063181</c:v>
                </c:pt>
                <c:pt idx="2233">
                  <c:v>100.533769063181</c:v>
                </c:pt>
                <c:pt idx="2234">
                  <c:v>100.511982570806</c:v>
                </c:pt>
                <c:pt idx="2235">
                  <c:v>100.599128540305</c:v>
                </c:pt>
                <c:pt idx="2236">
                  <c:v>100.533769063181</c:v>
                </c:pt>
                <c:pt idx="2237">
                  <c:v>100.555555555555</c:v>
                </c:pt>
                <c:pt idx="2238">
                  <c:v>100.533769063181</c:v>
                </c:pt>
                <c:pt idx="2239">
                  <c:v>100.533769063181</c:v>
                </c:pt>
                <c:pt idx="2240">
                  <c:v>100.555555555555</c:v>
                </c:pt>
                <c:pt idx="2241">
                  <c:v>100.57734204793</c:v>
                </c:pt>
                <c:pt idx="2242">
                  <c:v>100.511982570806</c:v>
                </c:pt>
                <c:pt idx="2243">
                  <c:v>100.57734204793</c:v>
                </c:pt>
                <c:pt idx="2244">
                  <c:v>100.555555555555</c:v>
                </c:pt>
                <c:pt idx="2245">
                  <c:v>100.57734204793</c:v>
                </c:pt>
                <c:pt idx="2246">
                  <c:v>100.555555555555</c:v>
                </c:pt>
                <c:pt idx="2247">
                  <c:v>100.57734204793</c:v>
                </c:pt>
                <c:pt idx="2248">
                  <c:v>100.57734204793</c:v>
                </c:pt>
                <c:pt idx="2249">
                  <c:v>100.599128540305</c:v>
                </c:pt>
                <c:pt idx="2250">
                  <c:v>100.555555555555</c:v>
                </c:pt>
                <c:pt idx="2251">
                  <c:v>100.599128540305</c:v>
                </c:pt>
                <c:pt idx="2252">
                  <c:v>100.57734204793</c:v>
                </c:pt>
                <c:pt idx="2253">
                  <c:v>100.57734204793</c:v>
                </c:pt>
                <c:pt idx="2254">
                  <c:v>100.57734204793</c:v>
                </c:pt>
                <c:pt idx="2255">
                  <c:v>100.599128540305</c:v>
                </c:pt>
                <c:pt idx="2256">
                  <c:v>100.555555555555</c:v>
                </c:pt>
                <c:pt idx="2257">
                  <c:v>100.57734204793</c:v>
                </c:pt>
                <c:pt idx="2258">
                  <c:v>100.555555555555</c:v>
                </c:pt>
                <c:pt idx="2259">
                  <c:v>100.57734204793</c:v>
                </c:pt>
                <c:pt idx="2260">
                  <c:v>100.555555555555</c:v>
                </c:pt>
                <c:pt idx="2261">
                  <c:v>100.57734204793</c:v>
                </c:pt>
                <c:pt idx="2262">
                  <c:v>100.57734204793</c:v>
                </c:pt>
                <c:pt idx="2263">
                  <c:v>100.57734204793</c:v>
                </c:pt>
                <c:pt idx="2264">
                  <c:v>100.62091503268</c:v>
                </c:pt>
                <c:pt idx="2265">
                  <c:v>100.57734204793</c:v>
                </c:pt>
                <c:pt idx="2266">
                  <c:v>100.555555555555</c:v>
                </c:pt>
                <c:pt idx="2267">
                  <c:v>100.533769063181</c:v>
                </c:pt>
                <c:pt idx="2268">
                  <c:v>100.57734204793</c:v>
                </c:pt>
                <c:pt idx="2269">
                  <c:v>100.57734204793</c:v>
                </c:pt>
                <c:pt idx="2270">
                  <c:v>100.555555555555</c:v>
                </c:pt>
                <c:pt idx="2271">
                  <c:v>100.533769063181</c:v>
                </c:pt>
                <c:pt idx="2272">
                  <c:v>100.57734204793</c:v>
                </c:pt>
                <c:pt idx="2273">
                  <c:v>100.555555555555</c:v>
                </c:pt>
                <c:pt idx="2274">
                  <c:v>100.555555555555</c:v>
                </c:pt>
                <c:pt idx="2275">
                  <c:v>100.555555555555</c:v>
                </c:pt>
                <c:pt idx="2276">
                  <c:v>100.599128540305</c:v>
                </c:pt>
                <c:pt idx="2277">
                  <c:v>100.555555555555</c:v>
                </c:pt>
                <c:pt idx="2278">
                  <c:v>100.62091503268</c:v>
                </c:pt>
                <c:pt idx="2279">
                  <c:v>100.57734204793</c:v>
                </c:pt>
                <c:pt idx="2280">
                  <c:v>100.57734204793</c:v>
                </c:pt>
                <c:pt idx="2281">
                  <c:v>100.57734204793</c:v>
                </c:pt>
                <c:pt idx="2282">
                  <c:v>100.62091503268</c:v>
                </c:pt>
                <c:pt idx="2283">
                  <c:v>100.555555555555</c:v>
                </c:pt>
                <c:pt idx="2284">
                  <c:v>100.555555555555</c:v>
                </c:pt>
                <c:pt idx="2285">
                  <c:v>100.57734204793</c:v>
                </c:pt>
                <c:pt idx="2286">
                  <c:v>100.599128540305</c:v>
                </c:pt>
                <c:pt idx="2287">
                  <c:v>100.533769063181</c:v>
                </c:pt>
                <c:pt idx="2288">
                  <c:v>100.511982570806</c:v>
                </c:pt>
                <c:pt idx="2289">
                  <c:v>100.57734204793</c:v>
                </c:pt>
                <c:pt idx="2290">
                  <c:v>100.555555555555</c:v>
                </c:pt>
                <c:pt idx="2291">
                  <c:v>100.62091503268</c:v>
                </c:pt>
                <c:pt idx="2292">
                  <c:v>100.599128540305</c:v>
                </c:pt>
                <c:pt idx="2293">
                  <c:v>100.533769063181</c:v>
                </c:pt>
                <c:pt idx="2294">
                  <c:v>100.511982570806</c:v>
                </c:pt>
                <c:pt idx="2295">
                  <c:v>100.57734204793</c:v>
                </c:pt>
                <c:pt idx="2296">
                  <c:v>100.599128540305</c:v>
                </c:pt>
                <c:pt idx="2297">
                  <c:v>100.555555555555</c:v>
                </c:pt>
                <c:pt idx="2298">
                  <c:v>100.555555555555</c:v>
                </c:pt>
                <c:pt idx="2299">
                  <c:v>100.533769063181</c:v>
                </c:pt>
                <c:pt idx="2300">
                  <c:v>100.511982570806</c:v>
                </c:pt>
                <c:pt idx="2301">
                  <c:v>100.642701525054</c:v>
                </c:pt>
                <c:pt idx="2302">
                  <c:v>100.599128540305</c:v>
                </c:pt>
                <c:pt idx="2303">
                  <c:v>100.57734204793</c:v>
                </c:pt>
                <c:pt idx="2304">
                  <c:v>100.533769063181</c:v>
                </c:pt>
                <c:pt idx="2305">
                  <c:v>100.599128540305</c:v>
                </c:pt>
                <c:pt idx="2306">
                  <c:v>100.599128540305</c:v>
                </c:pt>
                <c:pt idx="2307">
                  <c:v>100.62091503268</c:v>
                </c:pt>
                <c:pt idx="2308">
                  <c:v>100.57734204793</c:v>
                </c:pt>
                <c:pt idx="2309">
                  <c:v>100.555555555555</c:v>
                </c:pt>
                <c:pt idx="2310">
                  <c:v>100.57734204793</c:v>
                </c:pt>
                <c:pt idx="2311">
                  <c:v>100.555555555555</c:v>
                </c:pt>
                <c:pt idx="2312">
                  <c:v>100.57734204793</c:v>
                </c:pt>
                <c:pt idx="2313">
                  <c:v>100.555555555555</c:v>
                </c:pt>
                <c:pt idx="2314">
                  <c:v>100.555555555555</c:v>
                </c:pt>
                <c:pt idx="2315">
                  <c:v>100.57734204793</c:v>
                </c:pt>
                <c:pt idx="2316">
                  <c:v>100.555555555555</c:v>
                </c:pt>
                <c:pt idx="2317">
                  <c:v>100.62091503268</c:v>
                </c:pt>
                <c:pt idx="2318">
                  <c:v>100.62091503268</c:v>
                </c:pt>
                <c:pt idx="2319">
                  <c:v>100.62091503268</c:v>
                </c:pt>
                <c:pt idx="2320">
                  <c:v>100.555555555555</c:v>
                </c:pt>
                <c:pt idx="2321">
                  <c:v>100.57734204793</c:v>
                </c:pt>
                <c:pt idx="2322">
                  <c:v>100.62091503268</c:v>
                </c:pt>
                <c:pt idx="2323">
                  <c:v>100.57734204793</c:v>
                </c:pt>
                <c:pt idx="2324">
                  <c:v>100.57734204793</c:v>
                </c:pt>
                <c:pt idx="2325">
                  <c:v>100.599128540305</c:v>
                </c:pt>
                <c:pt idx="2326">
                  <c:v>100.511982570806</c:v>
                </c:pt>
                <c:pt idx="2327">
                  <c:v>100.642701525054</c:v>
                </c:pt>
                <c:pt idx="2328">
                  <c:v>100.599128540305</c:v>
                </c:pt>
                <c:pt idx="2329">
                  <c:v>100.57734204793</c:v>
                </c:pt>
                <c:pt idx="2330">
                  <c:v>100.599128540305</c:v>
                </c:pt>
                <c:pt idx="2331">
                  <c:v>100.599128540305</c:v>
                </c:pt>
                <c:pt idx="2332">
                  <c:v>100.664488017429</c:v>
                </c:pt>
                <c:pt idx="2333">
                  <c:v>100.599128540305</c:v>
                </c:pt>
                <c:pt idx="2334">
                  <c:v>100.555555555555</c:v>
                </c:pt>
                <c:pt idx="2335">
                  <c:v>100.57734204793</c:v>
                </c:pt>
                <c:pt idx="2336">
                  <c:v>100.62091503268</c:v>
                </c:pt>
                <c:pt idx="2337">
                  <c:v>100.57734204793</c:v>
                </c:pt>
                <c:pt idx="2338">
                  <c:v>100.599128540305</c:v>
                </c:pt>
                <c:pt idx="2339">
                  <c:v>100.599128540305</c:v>
                </c:pt>
                <c:pt idx="2340">
                  <c:v>100.642701525054</c:v>
                </c:pt>
                <c:pt idx="2341">
                  <c:v>100.57734204793</c:v>
                </c:pt>
                <c:pt idx="2342">
                  <c:v>100.599128540305</c:v>
                </c:pt>
                <c:pt idx="2343">
                  <c:v>100.555555555555</c:v>
                </c:pt>
                <c:pt idx="2344">
                  <c:v>100.57734204793</c:v>
                </c:pt>
                <c:pt idx="2345">
                  <c:v>100.599128540305</c:v>
                </c:pt>
                <c:pt idx="2346">
                  <c:v>100.555555555555</c:v>
                </c:pt>
                <c:pt idx="2347">
                  <c:v>100.62091503268</c:v>
                </c:pt>
                <c:pt idx="2348">
                  <c:v>100.599128540305</c:v>
                </c:pt>
                <c:pt idx="2349">
                  <c:v>100.599128540305</c:v>
                </c:pt>
                <c:pt idx="2350">
                  <c:v>100.555555555555</c:v>
                </c:pt>
                <c:pt idx="2351">
                  <c:v>100.57734204793</c:v>
                </c:pt>
                <c:pt idx="2352">
                  <c:v>100.62091503268</c:v>
                </c:pt>
                <c:pt idx="2353">
                  <c:v>100.62091503268</c:v>
                </c:pt>
                <c:pt idx="2354">
                  <c:v>100.57734204793</c:v>
                </c:pt>
                <c:pt idx="2355">
                  <c:v>100.599128540305</c:v>
                </c:pt>
                <c:pt idx="2356">
                  <c:v>100.599128540305</c:v>
                </c:pt>
                <c:pt idx="2357">
                  <c:v>100.57734204793</c:v>
                </c:pt>
                <c:pt idx="2358">
                  <c:v>100.57734204793</c:v>
                </c:pt>
                <c:pt idx="2359">
                  <c:v>100.555555555555</c:v>
                </c:pt>
                <c:pt idx="2360">
                  <c:v>100.57734204793</c:v>
                </c:pt>
                <c:pt idx="2361">
                  <c:v>100.555555555555</c:v>
                </c:pt>
                <c:pt idx="2362">
                  <c:v>100.57734204793</c:v>
                </c:pt>
                <c:pt idx="2363">
                  <c:v>100.555555555555</c:v>
                </c:pt>
                <c:pt idx="2364">
                  <c:v>100.555555555555</c:v>
                </c:pt>
                <c:pt idx="2365">
                  <c:v>100.555555555555</c:v>
                </c:pt>
                <c:pt idx="2366">
                  <c:v>100.599128540305</c:v>
                </c:pt>
                <c:pt idx="2367">
                  <c:v>100.599128540305</c:v>
                </c:pt>
                <c:pt idx="2368">
                  <c:v>100.599128540305</c:v>
                </c:pt>
                <c:pt idx="2369">
                  <c:v>100.599128540305</c:v>
                </c:pt>
                <c:pt idx="2370">
                  <c:v>100.599128540305</c:v>
                </c:pt>
                <c:pt idx="2371">
                  <c:v>100.57734204793</c:v>
                </c:pt>
                <c:pt idx="2372">
                  <c:v>100.57734204793</c:v>
                </c:pt>
                <c:pt idx="2373">
                  <c:v>100.555555555555</c:v>
                </c:pt>
                <c:pt idx="2374">
                  <c:v>100.57734204793</c:v>
                </c:pt>
                <c:pt idx="2375">
                  <c:v>100.57734204793</c:v>
                </c:pt>
                <c:pt idx="2376">
                  <c:v>100.642701525054</c:v>
                </c:pt>
                <c:pt idx="2377">
                  <c:v>100.57734204793</c:v>
                </c:pt>
                <c:pt idx="2378">
                  <c:v>100.599128540305</c:v>
                </c:pt>
                <c:pt idx="2379">
                  <c:v>100.555555555555</c:v>
                </c:pt>
                <c:pt idx="2380">
                  <c:v>100.57734204793</c:v>
                </c:pt>
                <c:pt idx="2381">
                  <c:v>100.599128540305</c:v>
                </c:pt>
                <c:pt idx="2382">
                  <c:v>100.599128540305</c:v>
                </c:pt>
                <c:pt idx="2383">
                  <c:v>100.599128540305</c:v>
                </c:pt>
                <c:pt idx="2384">
                  <c:v>100.599128540305</c:v>
                </c:pt>
                <c:pt idx="2385">
                  <c:v>100.599128540305</c:v>
                </c:pt>
                <c:pt idx="2386">
                  <c:v>100.555555555555</c:v>
                </c:pt>
                <c:pt idx="2387">
                  <c:v>100.555555555555</c:v>
                </c:pt>
                <c:pt idx="2388">
                  <c:v>100.555555555555</c:v>
                </c:pt>
                <c:pt idx="2389">
                  <c:v>100.599128540305</c:v>
                </c:pt>
                <c:pt idx="2390">
                  <c:v>100.599128540305</c:v>
                </c:pt>
                <c:pt idx="2391">
                  <c:v>100.599128540305</c:v>
                </c:pt>
                <c:pt idx="2392">
                  <c:v>100.57734204793</c:v>
                </c:pt>
                <c:pt idx="2393">
                  <c:v>100.62091503268</c:v>
                </c:pt>
                <c:pt idx="2394">
                  <c:v>100.62091503268</c:v>
                </c:pt>
                <c:pt idx="2395">
                  <c:v>100.664488017429</c:v>
                </c:pt>
                <c:pt idx="2396">
                  <c:v>100.599128540305</c:v>
                </c:pt>
                <c:pt idx="2397">
                  <c:v>100.555555555555</c:v>
                </c:pt>
                <c:pt idx="2398">
                  <c:v>100.664488017429</c:v>
                </c:pt>
                <c:pt idx="2399">
                  <c:v>100.642701525054</c:v>
                </c:pt>
                <c:pt idx="2400">
                  <c:v>100.62091503268</c:v>
                </c:pt>
                <c:pt idx="2401">
                  <c:v>100.62091503268</c:v>
                </c:pt>
                <c:pt idx="2402">
                  <c:v>100.599128540305</c:v>
                </c:pt>
                <c:pt idx="2403">
                  <c:v>100.599128540305</c:v>
                </c:pt>
                <c:pt idx="2404">
                  <c:v>100.57734204793</c:v>
                </c:pt>
                <c:pt idx="2405">
                  <c:v>100.599128540305</c:v>
                </c:pt>
                <c:pt idx="2406">
                  <c:v>100.62091503268</c:v>
                </c:pt>
                <c:pt idx="2407">
                  <c:v>100.62091503268</c:v>
                </c:pt>
                <c:pt idx="2408">
                  <c:v>100.599128540305</c:v>
                </c:pt>
                <c:pt idx="2409">
                  <c:v>100.555555555555</c:v>
                </c:pt>
                <c:pt idx="2410">
                  <c:v>100.57734204793</c:v>
                </c:pt>
                <c:pt idx="2411">
                  <c:v>100.599128540305</c:v>
                </c:pt>
                <c:pt idx="2412">
                  <c:v>100.57734204793</c:v>
                </c:pt>
                <c:pt idx="2413">
                  <c:v>100.555555555555</c:v>
                </c:pt>
                <c:pt idx="2414">
                  <c:v>100.62091503268</c:v>
                </c:pt>
                <c:pt idx="2415">
                  <c:v>100.642701525054</c:v>
                </c:pt>
                <c:pt idx="2416">
                  <c:v>100.555555555555</c:v>
                </c:pt>
                <c:pt idx="2417">
                  <c:v>100.555555555555</c:v>
                </c:pt>
                <c:pt idx="2418">
                  <c:v>100.62091503268</c:v>
                </c:pt>
                <c:pt idx="2419">
                  <c:v>100.599128540305</c:v>
                </c:pt>
                <c:pt idx="2420">
                  <c:v>100.57734204793</c:v>
                </c:pt>
                <c:pt idx="2421">
                  <c:v>100.62091503268</c:v>
                </c:pt>
                <c:pt idx="2422">
                  <c:v>100.599128540305</c:v>
                </c:pt>
                <c:pt idx="2423">
                  <c:v>100.642701525054</c:v>
                </c:pt>
                <c:pt idx="2424">
                  <c:v>100.599128540305</c:v>
                </c:pt>
                <c:pt idx="2425">
                  <c:v>100.57734204793</c:v>
                </c:pt>
                <c:pt idx="2426">
                  <c:v>100.57734204793</c:v>
                </c:pt>
                <c:pt idx="2427">
                  <c:v>100.57734204793</c:v>
                </c:pt>
                <c:pt idx="2428">
                  <c:v>100.599128540305</c:v>
                </c:pt>
                <c:pt idx="2429">
                  <c:v>100.57734204793</c:v>
                </c:pt>
                <c:pt idx="2430">
                  <c:v>100.599128540305</c:v>
                </c:pt>
                <c:pt idx="2431">
                  <c:v>100.642701525054</c:v>
                </c:pt>
                <c:pt idx="2432">
                  <c:v>100.599128540305</c:v>
                </c:pt>
                <c:pt idx="2433">
                  <c:v>100.57734204793</c:v>
                </c:pt>
                <c:pt idx="2434">
                  <c:v>100.642701525054</c:v>
                </c:pt>
                <c:pt idx="2435">
                  <c:v>100.57734204793</c:v>
                </c:pt>
                <c:pt idx="2436">
                  <c:v>100.57734204793</c:v>
                </c:pt>
                <c:pt idx="2437">
                  <c:v>100.57734204793</c:v>
                </c:pt>
                <c:pt idx="2438">
                  <c:v>100.642701525054</c:v>
                </c:pt>
                <c:pt idx="2439">
                  <c:v>100.57734204793</c:v>
                </c:pt>
                <c:pt idx="2440">
                  <c:v>100.555555555555</c:v>
                </c:pt>
                <c:pt idx="2441">
                  <c:v>100.599128540305</c:v>
                </c:pt>
                <c:pt idx="2442">
                  <c:v>100.599128540305</c:v>
                </c:pt>
                <c:pt idx="2443">
                  <c:v>100.599128540305</c:v>
                </c:pt>
                <c:pt idx="2444">
                  <c:v>100.57734204793</c:v>
                </c:pt>
                <c:pt idx="2445">
                  <c:v>100.57734204793</c:v>
                </c:pt>
                <c:pt idx="2446">
                  <c:v>100.57734204793</c:v>
                </c:pt>
                <c:pt idx="2447">
                  <c:v>100.599128540305</c:v>
                </c:pt>
                <c:pt idx="2448">
                  <c:v>100.62091503268</c:v>
                </c:pt>
                <c:pt idx="2449">
                  <c:v>100.57734204793</c:v>
                </c:pt>
                <c:pt idx="2450">
                  <c:v>100.62091503268</c:v>
                </c:pt>
                <c:pt idx="2451">
                  <c:v>100.642701525054</c:v>
                </c:pt>
                <c:pt idx="2452">
                  <c:v>100.599128540305</c:v>
                </c:pt>
                <c:pt idx="2453">
                  <c:v>100.599128540305</c:v>
                </c:pt>
                <c:pt idx="2454">
                  <c:v>100.599128540305</c:v>
                </c:pt>
                <c:pt idx="2455">
                  <c:v>100.555555555555</c:v>
                </c:pt>
                <c:pt idx="2456">
                  <c:v>100.642701525054</c:v>
                </c:pt>
                <c:pt idx="2457">
                  <c:v>100.599128540305</c:v>
                </c:pt>
                <c:pt idx="2458">
                  <c:v>100.57734204793</c:v>
                </c:pt>
                <c:pt idx="2459">
                  <c:v>100.57734204793</c:v>
                </c:pt>
                <c:pt idx="2460">
                  <c:v>100.599128540305</c:v>
                </c:pt>
                <c:pt idx="2461">
                  <c:v>100.57734204793</c:v>
                </c:pt>
                <c:pt idx="2462">
                  <c:v>100.599128540305</c:v>
                </c:pt>
                <c:pt idx="2463">
                  <c:v>100.62091503268</c:v>
                </c:pt>
                <c:pt idx="2464">
                  <c:v>100.642701525054</c:v>
                </c:pt>
                <c:pt idx="2465">
                  <c:v>100.599128540305</c:v>
                </c:pt>
                <c:pt idx="2466">
                  <c:v>100.642701525054</c:v>
                </c:pt>
                <c:pt idx="2467">
                  <c:v>100.599128540305</c:v>
                </c:pt>
                <c:pt idx="2468">
                  <c:v>100.57734204793</c:v>
                </c:pt>
                <c:pt idx="2469">
                  <c:v>100.62091503268</c:v>
                </c:pt>
                <c:pt idx="2470">
                  <c:v>100.62091503268</c:v>
                </c:pt>
                <c:pt idx="2471">
                  <c:v>100.642701525054</c:v>
                </c:pt>
                <c:pt idx="2472">
                  <c:v>100.533769063181</c:v>
                </c:pt>
                <c:pt idx="2473">
                  <c:v>100.642701525054</c:v>
                </c:pt>
                <c:pt idx="2474">
                  <c:v>100.599128540305</c:v>
                </c:pt>
                <c:pt idx="2475">
                  <c:v>100.555555555555</c:v>
                </c:pt>
                <c:pt idx="2476">
                  <c:v>100.62091503268</c:v>
                </c:pt>
                <c:pt idx="2477">
                  <c:v>100.642701525054</c:v>
                </c:pt>
                <c:pt idx="2478">
                  <c:v>100.57734204793</c:v>
                </c:pt>
                <c:pt idx="2479">
                  <c:v>100.57734204793</c:v>
                </c:pt>
                <c:pt idx="2480">
                  <c:v>100.642701525054</c:v>
                </c:pt>
                <c:pt idx="2481">
                  <c:v>100.62091503268</c:v>
                </c:pt>
                <c:pt idx="2482">
                  <c:v>100.599128540305</c:v>
                </c:pt>
                <c:pt idx="2483">
                  <c:v>100.599128540305</c:v>
                </c:pt>
                <c:pt idx="2484">
                  <c:v>100.62091503268</c:v>
                </c:pt>
                <c:pt idx="2485">
                  <c:v>100.533769063181</c:v>
                </c:pt>
                <c:pt idx="2486">
                  <c:v>100.62091503268</c:v>
                </c:pt>
                <c:pt idx="2487">
                  <c:v>100.599128540305</c:v>
                </c:pt>
                <c:pt idx="2488">
                  <c:v>100.555555555555</c:v>
                </c:pt>
                <c:pt idx="2489">
                  <c:v>100.62091503268</c:v>
                </c:pt>
                <c:pt idx="2490">
                  <c:v>100.599128540305</c:v>
                </c:pt>
                <c:pt idx="2491">
                  <c:v>100.599128540305</c:v>
                </c:pt>
                <c:pt idx="2492">
                  <c:v>100.599128540305</c:v>
                </c:pt>
                <c:pt idx="2493">
                  <c:v>100.599128540305</c:v>
                </c:pt>
                <c:pt idx="2494">
                  <c:v>100.57734204793</c:v>
                </c:pt>
                <c:pt idx="2495">
                  <c:v>100.664488017429</c:v>
                </c:pt>
                <c:pt idx="2496">
                  <c:v>100.62091503268</c:v>
                </c:pt>
                <c:pt idx="2497">
                  <c:v>100.62091503268</c:v>
                </c:pt>
                <c:pt idx="2498">
                  <c:v>100.599128540305</c:v>
                </c:pt>
                <c:pt idx="2499">
                  <c:v>100.62091503268</c:v>
                </c:pt>
                <c:pt idx="2500">
                  <c:v>100.62091503268</c:v>
                </c:pt>
                <c:pt idx="2501">
                  <c:v>100.57734204793</c:v>
                </c:pt>
                <c:pt idx="2502">
                  <c:v>100.57734204793</c:v>
                </c:pt>
                <c:pt idx="2503">
                  <c:v>100.62091503268</c:v>
                </c:pt>
                <c:pt idx="2504">
                  <c:v>100.555555555555</c:v>
                </c:pt>
                <c:pt idx="2505">
                  <c:v>100.57734204793</c:v>
                </c:pt>
                <c:pt idx="2506">
                  <c:v>100.599128540305</c:v>
                </c:pt>
                <c:pt idx="2507">
                  <c:v>100.664488017429</c:v>
                </c:pt>
                <c:pt idx="2508">
                  <c:v>100.57734204793</c:v>
                </c:pt>
                <c:pt idx="2509">
                  <c:v>100.664488017429</c:v>
                </c:pt>
                <c:pt idx="2510">
                  <c:v>100.555555555555</c:v>
                </c:pt>
                <c:pt idx="2511">
                  <c:v>100.57734204793</c:v>
                </c:pt>
                <c:pt idx="2512">
                  <c:v>100.57734204793</c:v>
                </c:pt>
                <c:pt idx="2513">
                  <c:v>100.57734204793</c:v>
                </c:pt>
                <c:pt idx="2514">
                  <c:v>100.599128540305</c:v>
                </c:pt>
                <c:pt idx="2515">
                  <c:v>100.599128540305</c:v>
                </c:pt>
                <c:pt idx="2516">
                  <c:v>100.642701525054</c:v>
                </c:pt>
                <c:pt idx="2517">
                  <c:v>100.599128540305</c:v>
                </c:pt>
                <c:pt idx="2518">
                  <c:v>100.62091503268</c:v>
                </c:pt>
                <c:pt idx="2519">
                  <c:v>100.599128540305</c:v>
                </c:pt>
                <c:pt idx="2520">
                  <c:v>100.62091503268</c:v>
                </c:pt>
                <c:pt idx="2521">
                  <c:v>100.642701525054</c:v>
                </c:pt>
                <c:pt idx="2522">
                  <c:v>100.599128540305</c:v>
                </c:pt>
                <c:pt idx="2523">
                  <c:v>100.62091503268</c:v>
                </c:pt>
                <c:pt idx="2524">
                  <c:v>100.599128540305</c:v>
                </c:pt>
                <c:pt idx="2525">
                  <c:v>100.599128540305</c:v>
                </c:pt>
                <c:pt idx="2526">
                  <c:v>100.599128540305</c:v>
                </c:pt>
                <c:pt idx="2527">
                  <c:v>100.62091503268</c:v>
                </c:pt>
                <c:pt idx="2528">
                  <c:v>100.62091503268</c:v>
                </c:pt>
                <c:pt idx="2529">
                  <c:v>100.599128540305</c:v>
                </c:pt>
                <c:pt idx="2530">
                  <c:v>100.57734204793</c:v>
                </c:pt>
                <c:pt idx="2531">
                  <c:v>100.62091503268</c:v>
                </c:pt>
                <c:pt idx="2532">
                  <c:v>100.62091503268</c:v>
                </c:pt>
                <c:pt idx="2533">
                  <c:v>100.62091503268</c:v>
                </c:pt>
                <c:pt idx="2534">
                  <c:v>100.555555555555</c:v>
                </c:pt>
                <c:pt idx="2535">
                  <c:v>100.642701525054</c:v>
                </c:pt>
                <c:pt idx="2536">
                  <c:v>100.642701525054</c:v>
                </c:pt>
                <c:pt idx="2537">
                  <c:v>100.642701525054</c:v>
                </c:pt>
                <c:pt idx="2538">
                  <c:v>100.57734204793</c:v>
                </c:pt>
                <c:pt idx="2539">
                  <c:v>100.642701525054</c:v>
                </c:pt>
                <c:pt idx="2540">
                  <c:v>100.664488017429</c:v>
                </c:pt>
                <c:pt idx="2541">
                  <c:v>100.599128540305</c:v>
                </c:pt>
                <c:pt idx="2542">
                  <c:v>100.664488017429</c:v>
                </c:pt>
                <c:pt idx="2543">
                  <c:v>100.599128540305</c:v>
                </c:pt>
                <c:pt idx="2544">
                  <c:v>100.57734204793</c:v>
                </c:pt>
                <c:pt idx="2545">
                  <c:v>100.642701525054</c:v>
                </c:pt>
                <c:pt idx="2546">
                  <c:v>100.642701525054</c:v>
                </c:pt>
                <c:pt idx="2547">
                  <c:v>100.599128540305</c:v>
                </c:pt>
                <c:pt idx="2548">
                  <c:v>100.664488017429</c:v>
                </c:pt>
                <c:pt idx="2549">
                  <c:v>100.664488017429</c:v>
                </c:pt>
                <c:pt idx="2550">
                  <c:v>100.599128540305</c:v>
                </c:pt>
                <c:pt idx="2551">
                  <c:v>100.642701525054</c:v>
                </c:pt>
                <c:pt idx="2552">
                  <c:v>100.62091503268</c:v>
                </c:pt>
                <c:pt idx="2553">
                  <c:v>100.62091503268</c:v>
                </c:pt>
                <c:pt idx="2554">
                  <c:v>100.686274509804</c:v>
                </c:pt>
                <c:pt idx="2555">
                  <c:v>100.62091503268</c:v>
                </c:pt>
                <c:pt idx="2556">
                  <c:v>100.642701525054</c:v>
                </c:pt>
                <c:pt idx="2557">
                  <c:v>100.642701525054</c:v>
                </c:pt>
                <c:pt idx="2558">
                  <c:v>100.664488017429</c:v>
                </c:pt>
                <c:pt idx="2559">
                  <c:v>100.62091503268</c:v>
                </c:pt>
                <c:pt idx="2560">
                  <c:v>100.664488017429</c:v>
                </c:pt>
                <c:pt idx="2561">
                  <c:v>100.686274509804</c:v>
                </c:pt>
                <c:pt idx="2562">
                  <c:v>100.664488017429</c:v>
                </c:pt>
                <c:pt idx="2563">
                  <c:v>100.729847494553</c:v>
                </c:pt>
                <c:pt idx="2564">
                  <c:v>100.599128540305</c:v>
                </c:pt>
                <c:pt idx="2565">
                  <c:v>100.599128540305</c:v>
                </c:pt>
                <c:pt idx="2566">
                  <c:v>100.686274509804</c:v>
                </c:pt>
                <c:pt idx="2567">
                  <c:v>100.599128540305</c:v>
                </c:pt>
                <c:pt idx="2568">
                  <c:v>100.599128540305</c:v>
                </c:pt>
                <c:pt idx="2569">
                  <c:v>100.62091503268</c:v>
                </c:pt>
                <c:pt idx="2570">
                  <c:v>100.599128540305</c:v>
                </c:pt>
                <c:pt idx="2571">
                  <c:v>100.62091503268</c:v>
                </c:pt>
                <c:pt idx="2572">
                  <c:v>100.642701525054</c:v>
                </c:pt>
                <c:pt idx="2573">
                  <c:v>100.57734204793</c:v>
                </c:pt>
                <c:pt idx="2574">
                  <c:v>100.62091503268</c:v>
                </c:pt>
                <c:pt idx="2575">
                  <c:v>100.62091503268</c:v>
                </c:pt>
                <c:pt idx="2576">
                  <c:v>100.62091503268</c:v>
                </c:pt>
                <c:pt idx="2577">
                  <c:v>100.642701525054</c:v>
                </c:pt>
                <c:pt idx="2578">
                  <c:v>100.642701525054</c:v>
                </c:pt>
                <c:pt idx="2579">
                  <c:v>100.57734204793</c:v>
                </c:pt>
                <c:pt idx="2580">
                  <c:v>100.57734204793</c:v>
                </c:pt>
                <c:pt idx="2581">
                  <c:v>100.62091503268</c:v>
                </c:pt>
                <c:pt idx="2582">
                  <c:v>100.642701525054</c:v>
                </c:pt>
                <c:pt idx="2583">
                  <c:v>100.664488017429</c:v>
                </c:pt>
                <c:pt idx="2584">
                  <c:v>100.62091503268</c:v>
                </c:pt>
                <c:pt idx="2585">
                  <c:v>100.599128540305</c:v>
                </c:pt>
                <c:pt idx="2586">
                  <c:v>100.642701525054</c:v>
                </c:pt>
                <c:pt idx="2587">
                  <c:v>100.599128540305</c:v>
                </c:pt>
                <c:pt idx="2588">
                  <c:v>100.642701525054</c:v>
                </c:pt>
                <c:pt idx="2589">
                  <c:v>100.642701525054</c:v>
                </c:pt>
                <c:pt idx="2590">
                  <c:v>100.62091503268</c:v>
                </c:pt>
                <c:pt idx="2591">
                  <c:v>100.642701525054</c:v>
                </c:pt>
                <c:pt idx="2592">
                  <c:v>100.599128540305</c:v>
                </c:pt>
                <c:pt idx="2593">
                  <c:v>100.57734204793</c:v>
                </c:pt>
                <c:pt idx="2594">
                  <c:v>100.642701525054</c:v>
                </c:pt>
                <c:pt idx="2595">
                  <c:v>100.642701525054</c:v>
                </c:pt>
                <c:pt idx="2596">
                  <c:v>100.599128540305</c:v>
                </c:pt>
                <c:pt idx="2597">
                  <c:v>100.664488017429</c:v>
                </c:pt>
                <c:pt idx="2598">
                  <c:v>100.62091503268</c:v>
                </c:pt>
                <c:pt idx="2599">
                  <c:v>100.642701525054</c:v>
                </c:pt>
                <c:pt idx="2600">
                  <c:v>100.62091503268</c:v>
                </c:pt>
                <c:pt idx="2601">
                  <c:v>100.664488017429</c:v>
                </c:pt>
                <c:pt idx="2602">
                  <c:v>100.642701525054</c:v>
                </c:pt>
                <c:pt idx="2603">
                  <c:v>100.642701525054</c:v>
                </c:pt>
                <c:pt idx="2604">
                  <c:v>100.62091503268</c:v>
                </c:pt>
                <c:pt idx="2605">
                  <c:v>100.642701525054</c:v>
                </c:pt>
                <c:pt idx="2606">
                  <c:v>100.664488017429</c:v>
                </c:pt>
                <c:pt idx="2607">
                  <c:v>100.664488017429</c:v>
                </c:pt>
                <c:pt idx="2608">
                  <c:v>100.62091503268</c:v>
                </c:pt>
                <c:pt idx="2609">
                  <c:v>100.62091503268</c:v>
                </c:pt>
                <c:pt idx="2610">
                  <c:v>100.62091503268</c:v>
                </c:pt>
                <c:pt idx="2611">
                  <c:v>100.642701525054</c:v>
                </c:pt>
                <c:pt idx="2612">
                  <c:v>100.599128540305</c:v>
                </c:pt>
                <c:pt idx="2613">
                  <c:v>100.642701525054</c:v>
                </c:pt>
                <c:pt idx="2614">
                  <c:v>100.664488017429</c:v>
                </c:pt>
                <c:pt idx="2615">
                  <c:v>100.642701525054</c:v>
                </c:pt>
                <c:pt idx="2616">
                  <c:v>100.686274509804</c:v>
                </c:pt>
                <c:pt idx="2617">
                  <c:v>100.62091503268</c:v>
                </c:pt>
                <c:pt idx="2618">
                  <c:v>100.664488017429</c:v>
                </c:pt>
                <c:pt idx="2619">
                  <c:v>100.62091503268</c:v>
                </c:pt>
                <c:pt idx="2620">
                  <c:v>100.642701525054</c:v>
                </c:pt>
                <c:pt idx="2621">
                  <c:v>100.62091503268</c:v>
                </c:pt>
                <c:pt idx="2622">
                  <c:v>100.686274509804</c:v>
                </c:pt>
                <c:pt idx="2623">
                  <c:v>100.686274509804</c:v>
                </c:pt>
                <c:pt idx="2624">
                  <c:v>100.62091503268</c:v>
                </c:pt>
                <c:pt idx="2625">
                  <c:v>100.664488017429</c:v>
                </c:pt>
                <c:pt idx="2626">
                  <c:v>100.664488017429</c:v>
                </c:pt>
                <c:pt idx="2627">
                  <c:v>100.686274509804</c:v>
                </c:pt>
                <c:pt idx="2628">
                  <c:v>100.642701525054</c:v>
                </c:pt>
                <c:pt idx="2629">
                  <c:v>100.642701525054</c:v>
                </c:pt>
                <c:pt idx="2630">
                  <c:v>100.686274509804</c:v>
                </c:pt>
                <c:pt idx="2631">
                  <c:v>100.642701525054</c:v>
                </c:pt>
                <c:pt idx="2632">
                  <c:v>100.686274509804</c:v>
                </c:pt>
                <c:pt idx="2633">
                  <c:v>100.599128540305</c:v>
                </c:pt>
                <c:pt idx="2634">
                  <c:v>100.642701525054</c:v>
                </c:pt>
                <c:pt idx="2635">
                  <c:v>100.642701525054</c:v>
                </c:pt>
                <c:pt idx="2636">
                  <c:v>100.664488017429</c:v>
                </c:pt>
                <c:pt idx="2637">
                  <c:v>100.57734204793</c:v>
                </c:pt>
                <c:pt idx="2638">
                  <c:v>100.599128540305</c:v>
                </c:pt>
                <c:pt idx="2639">
                  <c:v>100.599128540305</c:v>
                </c:pt>
                <c:pt idx="2640">
                  <c:v>100.664488017429</c:v>
                </c:pt>
                <c:pt idx="2641">
                  <c:v>100.642701525054</c:v>
                </c:pt>
                <c:pt idx="2642">
                  <c:v>100.62091503268</c:v>
                </c:pt>
                <c:pt idx="2643">
                  <c:v>100.62091503268</c:v>
                </c:pt>
                <c:pt idx="2644">
                  <c:v>100.599128540305</c:v>
                </c:pt>
                <c:pt idx="2645">
                  <c:v>100.642701525054</c:v>
                </c:pt>
                <c:pt idx="2646">
                  <c:v>100.62091503268</c:v>
                </c:pt>
                <c:pt idx="2647">
                  <c:v>100.642701525054</c:v>
                </c:pt>
                <c:pt idx="2648">
                  <c:v>100.664488017429</c:v>
                </c:pt>
                <c:pt idx="2649">
                  <c:v>100.599128540305</c:v>
                </c:pt>
                <c:pt idx="2650">
                  <c:v>100.642701525054</c:v>
                </c:pt>
                <c:pt idx="2651">
                  <c:v>100.664488017429</c:v>
                </c:pt>
                <c:pt idx="2652">
                  <c:v>100.686274509804</c:v>
                </c:pt>
                <c:pt idx="2653">
                  <c:v>100.642701525054</c:v>
                </c:pt>
                <c:pt idx="2654">
                  <c:v>100.62091503268</c:v>
                </c:pt>
                <c:pt idx="2655">
                  <c:v>100.686274509804</c:v>
                </c:pt>
                <c:pt idx="2656">
                  <c:v>100.642701525054</c:v>
                </c:pt>
                <c:pt idx="2657">
                  <c:v>100.62091503268</c:v>
                </c:pt>
                <c:pt idx="2658">
                  <c:v>100.599128540305</c:v>
                </c:pt>
                <c:pt idx="2659">
                  <c:v>100.642701525054</c:v>
                </c:pt>
                <c:pt idx="2660">
                  <c:v>100.708061002179</c:v>
                </c:pt>
                <c:pt idx="2661">
                  <c:v>100.62091503268</c:v>
                </c:pt>
                <c:pt idx="2662">
                  <c:v>100.642701525054</c:v>
                </c:pt>
                <c:pt idx="2663">
                  <c:v>100.642701525054</c:v>
                </c:pt>
                <c:pt idx="2664">
                  <c:v>100.642701525054</c:v>
                </c:pt>
                <c:pt idx="2665">
                  <c:v>100.642701525054</c:v>
                </c:pt>
                <c:pt idx="2666">
                  <c:v>100.599128540305</c:v>
                </c:pt>
                <c:pt idx="2667">
                  <c:v>100.62091503268</c:v>
                </c:pt>
                <c:pt idx="2668">
                  <c:v>100.642701525054</c:v>
                </c:pt>
                <c:pt idx="2669">
                  <c:v>100.62091503268</c:v>
                </c:pt>
                <c:pt idx="2670">
                  <c:v>100.664488017429</c:v>
                </c:pt>
                <c:pt idx="2671">
                  <c:v>100.57734204793</c:v>
                </c:pt>
                <c:pt idx="2672">
                  <c:v>100.57734204793</c:v>
                </c:pt>
                <c:pt idx="2673">
                  <c:v>100.642701525054</c:v>
                </c:pt>
                <c:pt idx="2674">
                  <c:v>100.599128540305</c:v>
                </c:pt>
                <c:pt idx="2675">
                  <c:v>100.62091503268</c:v>
                </c:pt>
                <c:pt idx="2676">
                  <c:v>100.642701525054</c:v>
                </c:pt>
                <c:pt idx="2677">
                  <c:v>100.642701525054</c:v>
                </c:pt>
                <c:pt idx="2678">
                  <c:v>100.62091503268</c:v>
                </c:pt>
                <c:pt idx="2679">
                  <c:v>100.62091503268</c:v>
                </c:pt>
                <c:pt idx="2680">
                  <c:v>100.664488017429</c:v>
                </c:pt>
                <c:pt idx="2681">
                  <c:v>100.642701525054</c:v>
                </c:pt>
                <c:pt idx="2682">
                  <c:v>100.62091503268</c:v>
                </c:pt>
                <c:pt idx="2683">
                  <c:v>100.642701525054</c:v>
                </c:pt>
                <c:pt idx="2684">
                  <c:v>100.599128540305</c:v>
                </c:pt>
                <c:pt idx="2685">
                  <c:v>100.642701525054</c:v>
                </c:pt>
                <c:pt idx="2686">
                  <c:v>100.642701525054</c:v>
                </c:pt>
                <c:pt idx="2687">
                  <c:v>100.599128540305</c:v>
                </c:pt>
                <c:pt idx="2688">
                  <c:v>100.599128540305</c:v>
                </c:pt>
                <c:pt idx="2689">
                  <c:v>100.57734204793</c:v>
                </c:pt>
                <c:pt idx="2690">
                  <c:v>100.708061002179</c:v>
                </c:pt>
                <c:pt idx="2691">
                  <c:v>100.599128540305</c:v>
                </c:pt>
                <c:pt idx="2692">
                  <c:v>100.686274509804</c:v>
                </c:pt>
                <c:pt idx="2693">
                  <c:v>100.642701525054</c:v>
                </c:pt>
                <c:pt idx="2694">
                  <c:v>100.642701525054</c:v>
                </c:pt>
                <c:pt idx="2695">
                  <c:v>100.664488017429</c:v>
                </c:pt>
                <c:pt idx="2696">
                  <c:v>100.599128540305</c:v>
                </c:pt>
                <c:pt idx="2697">
                  <c:v>100.599128540305</c:v>
                </c:pt>
                <c:pt idx="2698">
                  <c:v>100.642701525054</c:v>
                </c:pt>
                <c:pt idx="2699">
                  <c:v>100.599128540305</c:v>
                </c:pt>
                <c:pt idx="2700">
                  <c:v>100.642701525054</c:v>
                </c:pt>
                <c:pt idx="2701">
                  <c:v>100.62091503268</c:v>
                </c:pt>
                <c:pt idx="2702">
                  <c:v>100.642701525054</c:v>
                </c:pt>
                <c:pt idx="2703">
                  <c:v>100.642701525054</c:v>
                </c:pt>
                <c:pt idx="2704">
                  <c:v>100.664488017429</c:v>
                </c:pt>
                <c:pt idx="2705">
                  <c:v>100.642701525054</c:v>
                </c:pt>
                <c:pt idx="2706">
                  <c:v>100.664488017429</c:v>
                </c:pt>
                <c:pt idx="2707">
                  <c:v>100.62091503268</c:v>
                </c:pt>
                <c:pt idx="2708">
                  <c:v>100.642701525054</c:v>
                </c:pt>
                <c:pt idx="2709">
                  <c:v>100.642701525054</c:v>
                </c:pt>
                <c:pt idx="2710">
                  <c:v>100.664488017429</c:v>
                </c:pt>
                <c:pt idx="2711">
                  <c:v>100.62091503268</c:v>
                </c:pt>
                <c:pt idx="2712">
                  <c:v>100.62091503268</c:v>
                </c:pt>
                <c:pt idx="2713">
                  <c:v>100.642701525054</c:v>
                </c:pt>
                <c:pt idx="2714">
                  <c:v>100.62091503268</c:v>
                </c:pt>
                <c:pt idx="2715">
                  <c:v>100.62091503268</c:v>
                </c:pt>
                <c:pt idx="2716">
                  <c:v>100.57734204793</c:v>
                </c:pt>
                <c:pt idx="2717">
                  <c:v>100.642701525054</c:v>
                </c:pt>
                <c:pt idx="2718">
                  <c:v>100.642701525054</c:v>
                </c:pt>
                <c:pt idx="2719">
                  <c:v>100.599128540305</c:v>
                </c:pt>
                <c:pt idx="2720">
                  <c:v>100.599128540305</c:v>
                </c:pt>
                <c:pt idx="2721">
                  <c:v>100.642701525054</c:v>
                </c:pt>
                <c:pt idx="2722">
                  <c:v>100.642701525054</c:v>
                </c:pt>
                <c:pt idx="2723">
                  <c:v>100.642701525054</c:v>
                </c:pt>
                <c:pt idx="2724">
                  <c:v>100.62091503268</c:v>
                </c:pt>
                <c:pt idx="2725">
                  <c:v>100.62091503268</c:v>
                </c:pt>
                <c:pt idx="2726">
                  <c:v>100.642701525054</c:v>
                </c:pt>
                <c:pt idx="2727">
                  <c:v>100.686274509804</c:v>
                </c:pt>
                <c:pt idx="2728">
                  <c:v>100.642701525054</c:v>
                </c:pt>
                <c:pt idx="2729">
                  <c:v>100.599128540305</c:v>
                </c:pt>
                <c:pt idx="2730">
                  <c:v>100.642701525054</c:v>
                </c:pt>
                <c:pt idx="2731">
                  <c:v>100.642701525054</c:v>
                </c:pt>
                <c:pt idx="2732">
                  <c:v>100.664488017429</c:v>
                </c:pt>
                <c:pt idx="2733">
                  <c:v>100.642701525054</c:v>
                </c:pt>
                <c:pt idx="2734">
                  <c:v>100.599128540305</c:v>
                </c:pt>
                <c:pt idx="2735">
                  <c:v>100.599128540305</c:v>
                </c:pt>
                <c:pt idx="2736">
                  <c:v>100.642701525054</c:v>
                </c:pt>
                <c:pt idx="2737">
                  <c:v>100.62091503268</c:v>
                </c:pt>
                <c:pt idx="2738">
                  <c:v>100.62091503268</c:v>
                </c:pt>
                <c:pt idx="2739">
                  <c:v>100.642701525054</c:v>
                </c:pt>
                <c:pt idx="2740">
                  <c:v>100.62091503268</c:v>
                </c:pt>
                <c:pt idx="2741">
                  <c:v>100.599128540305</c:v>
                </c:pt>
                <c:pt idx="2742">
                  <c:v>100.664488017429</c:v>
                </c:pt>
                <c:pt idx="2743">
                  <c:v>100.62091503268</c:v>
                </c:pt>
                <c:pt idx="2744">
                  <c:v>100.62091503268</c:v>
                </c:pt>
                <c:pt idx="2745">
                  <c:v>100.62091503268</c:v>
                </c:pt>
                <c:pt idx="2746">
                  <c:v>100.642701525054</c:v>
                </c:pt>
                <c:pt idx="2747">
                  <c:v>100.57734204793</c:v>
                </c:pt>
                <c:pt idx="2748">
                  <c:v>100.62091503268</c:v>
                </c:pt>
                <c:pt idx="2749">
                  <c:v>100.686274509804</c:v>
                </c:pt>
                <c:pt idx="2750">
                  <c:v>100.62091503268</c:v>
                </c:pt>
                <c:pt idx="2751">
                  <c:v>100.62091503268</c:v>
                </c:pt>
                <c:pt idx="2752">
                  <c:v>100.62091503268</c:v>
                </c:pt>
                <c:pt idx="2753">
                  <c:v>100.642701525054</c:v>
                </c:pt>
                <c:pt idx="2754">
                  <c:v>100.62091503268</c:v>
                </c:pt>
                <c:pt idx="2755">
                  <c:v>100.642701525054</c:v>
                </c:pt>
                <c:pt idx="2756">
                  <c:v>100.555555555555</c:v>
                </c:pt>
                <c:pt idx="2757">
                  <c:v>100.642701525054</c:v>
                </c:pt>
                <c:pt idx="2758">
                  <c:v>100.686274509804</c:v>
                </c:pt>
                <c:pt idx="2759">
                  <c:v>100.62091503268</c:v>
                </c:pt>
                <c:pt idx="2760">
                  <c:v>100.599128540305</c:v>
                </c:pt>
                <c:pt idx="2761">
                  <c:v>100.664488017429</c:v>
                </c:pt>
                <c:pt idx="2762">
                  <c:v>100.62091503268</c:v>
                </c:pt>
                <c:pt idx="2763">
                  <c:v>100.664488017429</c:v>
                </c:pt>
                <c:pt idx="2764">
                  <c:v>100.62091503268</c:v>
                </c:pt>
                <c:pt idx="2765">
                  <c:v>100.642701525054</c:v>
                </c:pt>
                <c:pt idx="2766">
                  <c:v>100.642701525054</c:v>
                </c:pt>
                <c:pt idx="2767">
                  <c:v>100.62091503268</c:v>
                </c:pt>
                <c:pt idx="2768">
                  <c:v>100.708061002179</c:v>
                </c:pt>
                <c:pt idx="2769">
                  <c:v>100.664488017429</c:v>
                </c:pt>
                <c:pt idx="2770">
                  <c:v>100.62091503268</c:v>
                </c:pt>
                <c:pt idx="2771">
                  <c:v>100.599128540305</c:v>
                </c:pt>
                <c:pt idx="2772">
                  <c:v>100.664488017429</c:v>
                </c:pt>
                <c:pt idx="2773">
                  <c:v>100.642701525054</c:v>
                </c:pt>
                <c:pt idx="2774">
                  <c:v>100.599128540305</c:v>
                </c:pt>
                <c:pt idx="2775">
                  <c:v>100.62091503268</c:v>
                </c:pt>
                <c:pt idx="2776">
                  <c:v>100.642701525054</c:v>
                </c:pt>
                <c:pt idx="2777">
                  <c:v>100.642701525054</c:v>
                </c:pt>
                <c:pt idx="2778">
                  <c:v>100.664488017429</c:v>
                </c:pt>
                <c:pt idx="2779">
                  <c:v>100.664488017429</c:v>
                </c:pt>
                <c:pt idx="2780">
                  <c:v>100.599128540305</c:v>
                </c:pt>
                <c:pt idx="2781">
                  <c:v>100.62091503268</c:v>
                </c:pt>
                <c:pt idx="2782">
                  <c:v>100.686274509804</c:v>
                </c:pt>
                <c:pt idx="2783">
                  <c:v>100.686274509804</c:v>
                </c:pt>
                <c:pt idx="2784">
                  <c:v>100.642701525054</c:v>
                </c:pt>
                <c:pt idx="2785">
                  <c:v>100.62091503268</c:v>
                </c:pt>
                <c:pt idx="2786">
                  <c:v>100.62091503268</c:v>
                </c:pt>
                <c:pt idx="2787">
                  <c:v>100.642701525054</c:v>
                </c:pt>
                <c:pt idx="2788">
                  <c:v>100.642701525054</c:v>
                </c:pt>
                <c:pt idx="2789">
                  <c:v>100.62091503268</c:v>
                </c:pt>
                <c:pt idx="2790">
                  <c:v>100.57734204793</c:v>
                </c:pt>
                <c:pt idx="2791">
                  <c:v>100.642701525054</c:v>
                </c:pt>
                <c:pt idx="2792">
                  <c:v>100.708061002179</c:v>
                </c:pt>
                <c:pt idx="2793">
                  <c:v>100.708061002179</c:v>
                </c:pt>
                <c:pt idx="2794">
                  <c:v>100.642701525054</c:v>
                </c:pt>
                <c:pt idx="2795">
                  <c:v>100.62091503268</c:v>
                </c:pt>
                <c:pt idx="2796">
                  <c:v>100.642701525054</c:v>
                </c:pt>
                <c:pt idx="2797">
                  <c:v>100.62091503268</c:v>
                </c:pt>
                <c:pt idx="2798">
                  <c:v>100.642701525054</c:v>
                </c:pt>
                <c:pt idx="2799">
                  <c:v>100.62091503268</c:v>
                </c:pt>
                <c:pt idx="2800">
                  <c:v>100.599128540305</c:v>
                </c:pt>
                <c:pt idx="2801">
                  <c:v>100.664488017429</c:v>
                </c:pt>
                <c:pt idx="2802">
                  <c:v>100.599128540305</c:v>
                </c:pt>
                <c:pt idx="2803">
                  <c:v>100.708061002179</c:v>
                </c:pt>
                <c:pt idx="2804">
                  <c:v>100.664488017429</c:v>
                </c:pt>
                <c:pt idx="2805">
                  <c:v>100.642701525054</c:v>
                </c:pt>
                <c:pt idx="2806">
                  <c:v>100.708061002179</c:v>
                </c:pt>
                <c:pt idx="2807">
                  <c:v>100.664488017429</c:v>
                </c:pt>
                <c:pt idx="2808">
                  <c:v>100.642701525054</c:v>
                </c:pt>
                <c:pt idx="2809">
                  <c:v>100.62091503268</c:v>
                </c:pt>
                <c:pt idx="2810">
                  <c:v>100.664488017429</c:v>
                </c:pt>
                <c:pt idx="2811">
                  <c:v>100.708061002179</c:v>
                </c:pt>
                <c:pt idx="2812">
                  <c:v>100.642701525054</c:v>
                </c:pt>
                <c:pt idx="2813">
                  <c:v>100.642701525054</c:v>
                </c:pt>
                <c:pt idx="2814">
                  <c:v>100.599128540305</c:v>
                </c:pt>
                <c:pt idx="2815">
                  <c:v>100.729847494553</c:v>
                </c:pt>
                <c:pt idx="2816">
                  <c:v>100.642701525054</c:v>
                </c:pt>
                <c:pt idx="2817">
                  <c:v>100.62091503268</c:v>
                </c:pt>
                <c:pt idx="2818">
                  <c:v>100.62091503268</c:v>
                </c:pt>
                <c:pt idx="2819">
                  <c:v>100.664488017429</c:v>
                </c:pt>
                <c:pt idx="2820">
                  <c:v>100.642701525054</c:v>
                </c:pt>
                <c:pt idx="2821">
                  <c:v>100.642701525054</c:v>
                </c:pt>
                <c:pt idx="2822">
                  <c:v>100.57734204793</c:v>
                </c:pt>
                <c:pt idx="2823">
                  <c:v>100.664488017429</c:v>
                </c:pt>
                <c:pt idx="2824">
                  <c:v>100.686274509804</c:v>
                </c:pt>
                <c:pt idx="2825">
                  <c:v>100.686274509804</c:v>
                </c:pt>
                <c:pt idx="2826">
                  <c:v>100.642701525054</c:v>
                </c:pt>
                <c:pt idx="2827">
                  <c:v>100.686274509804</c:v>
                </c:pt>
                <c:pt idx="2828">
                  <c:v>100.708061002179</c:v>
                </c:pt>
                <c:pt idx="2829">
                  <c:v>100.686274509804</c:v>
                </c:pt>
                <c:pt idx="2830">
                  <c:v>100.664488017429</c:v>
                </c:pt>
                <c:pt idx="2831">
                  <c:v>100.664488017429</c:v>
                </c:pt>
                <c:pt idx="2832">
                  <c:v>100.686274509804</c:v>
                </c:pt>
                <c:pt idx="2833">
                  <c:v>100.708061002179</c:v>
                </c:pt>
                <c:pt idx="2834">
                  <c:v>100.686274509804</c:v>
                </c:pt>
                <c:pt idx="2835">
                  <c:v>100.686274509804</c:v>
                </c:pt>
                <c:pt idx="2836">
                  <c:v>100.686274509804</c:v>
                </c:pt>
                <c:pt idx="2837">
                  <c:v>100.686274509804</c:v>
                </c:pt>
                <c:pt idx="2838">
                  <c:v>100.708061002179</c:v>
                </c:pt>
                <c:pt idx="2839">
                  <c:v>100.642701525054</c:v>
                </c:pt>
                <c:pt idx="2840">
                  <c:v>100.686274509804</c:v>
                </c:pt>
                <c:pt idx="2841">
                  <c:v>100.686274509804</c:v>
                </c:pt>
                <c:pt idx="2842">
                  <c:v>100.708061002179</c:v>
                </c:pt>
                <c:pt idx="2843">
                  <c:v>100.686274509804</c:v>
                </c:pt>
                <c:pt idx="2844">
                  <c:v>100.708061002179</c:v>
                </c:pt>
                <c:pt idx="2845">
                  <c:v>100.708061002179</c:v>
                </c:pt>
                <c:pt idx="2846">
                  <c:v>100.664488017429</c:v>
                </c:pt>
                <c:pt idx="2847">
                  <c:v>100.686274509804</c:v>
                </c:pt>
                <c:pt idx="2848">
                  <c:v>100.664488017429</c:v>
                </c:pt>
                <c:pt idx="2849">
                  <c:v>100.686274509804</c:v>
                </c:pt>
                <c:pt idx="2850">
                  <c:v>100.664488017429</c:v>
                </c:pt>
                <c:pt idx="2851">
                  <c:v>100.642701525054</c:v>
                </c:pt>
                <c:pt idx="2852">
                  <c:v>100.642701525054</c:v>
                </c:pt>
                <c:pt idx="2853">
                  <c:v>100.686274509804</c:v>
                </c:pt>
                <c:pt idx="2854">
                  <c:v>100.664488017429</c:v>
                </c:pt>
                <c:pt idx="2855">
                  <c:v>100.62091503268</c:v>
                </c:pt>
                <c:pt idx="2856">
                  <c:v>100.642701525054</c:v>
                </c:pt>
                <c:pt idx="2857">
                  <c:v>100.642701525054</c:v>
                </c:pt>
                <c:pt idx="2858">
                  <c:v>100.708061002179</c:v>
                </c:pt>
                <c:pt idx="2859">
                  <c:v>100.62091503268</c:v>
                </c:pt>
                <c:pt idx="2860">
                  <c:v>100.642701525054</c:v>
                </c:pt>
                <c:pt idx="2861">
                  <c:v>100.642701525054</c:v>
                </c:pt>
                <c:pt idx="2862">
                  <c:v>100.642701525054</c:v>
                </c:pt>
                <c:pt idx="2863">
                  <c:v>100.664488017429</c:v>
                </c:pt>
                <c:pt idx="2864">
                  <c:v>100.664488017429</c:v>
                </c:pt>
                <c:pt idx="2865">
                  <c:v>100.664488017429</c:v>
                </c:pt>
                <c:pt idx="2866">
                  <c:v>100.642701525054</c:v>
                </c:pt>
                <c:pt idx="2867">
                  <c:v>100.664488017429</c:v>
                </c:pt>
                <c:pt idx="2868">
                  <c:v>100.642701525054</c:v>
                </c:pt>
                <c:pt idx="2869">
                  <c:v>100.664488017429</c:v>
                </c:pt>
                <c:pt idx="2870">
                  <c:v>100.686274509804</c:v>
                </c:pt>
                <c:pt idx="2871">
                  <c:v>100.686274509804</c:v>
                </c:pt>
                <c:pt idx="2872">
                  <c:v>100.686274509804</c:v>
                </c:pt>
                <c:pt idx="2873">
                  <c:v>100.664488017429</c:v>
                </c:pt>
                <c:pt idx="2874">
                  <c:v>100.599128540305</c:v>
                </c:pt>
                <c:pt idx="2875">
                  <c:v>100.664488017429</c:v>
                </c:pt>
                <c:pt idx="2876">
                  <c:v>100.62091503268</c:v>
                </c:pt>
                <c:pt idx="2877">
                  <c:v>100.664488017429</c:v>
                </c:pt>
                <c:pt idx="2878">
                  <c:v>100.642701525054</c:v>
                </c:pt>
                <c:pt idx="2879">
                  <c:v>100.664488017429</c:v>
                </c:pt>
                <c:pt idx="2880">
                  <c:v>100.642701525054</c:v>
                </c:pt>
                <c:pt idx="2881">
                  <c:v>100.599128540305</c:v>
                </c:pt>
                <c:pt idx="2882">
                  <c:v>100.62091503268</c:v>
                </c:pt>
                <c:pt idx="2883">
                  <c:v>100.664488017429</c:v>
                </c:pt>
                <c:pt idx="2884">
                  <c:v>100.664488017429</c:v>
                </c:pt>
                <c:pt idx="2885">
                  <c:v>100.642701525054</c:v>
                </c:pt>
                <c:pt idx="2886">
                  <c:v>100.642701525054</c:v>
                </c:pt>
                <c:pt idx="2887">
                  <c:v>100.664488017429</c:v>
                </c:pt>
                <c:pt idx="2888">
                  <c:v>100.62091503268</c:v>
                </c:pt>
                <c:pt idx="2889">
                  <c:v>100.664488017429</c:v>
                </c:pt>
                <c:pt idx="2890">
                  <c:v>100.62091503268</c:v>
                </c:pt>
                <c:pt idx="2891">
                  <c:v>100.62091503268</c:v>
                </c:pt>
                <c:pt idx="2892">
                  <c:v>100.708061002179</c:v>
                </c:pt>
                <c:pt idx="2893">
                  <c:v>100.686274509804</c:v>
                </c:pt>
                <c:pt idx="2894">
                  <c:v>100.642701525054</c:v>
                </c:pt>
                <c:pt idx="2895">
                  <c:v>100.664488017429</c:v>
                </c:pt>
                <c:pt idx="2896">
                  <c:v>100.664488017429</c:v>
                </c:pt>
                <c:pt idx="2897">
                  <c:v>100.62091503268</c:v>
                </c:pt>
                <c:pt idx="2898">
                  <c:v>100.642701525054</c:v>
                </c:pt>
                <c:pt idx="2899">
                  <c:v>100.62091503268</c:v>
                </c:pt>
                <c:pt idx="2900">
                  <c:v>100.642701525054</c:v>
                </c:pt>
                <c:pt idx="2901">
                  <c:v>100.642701525054</c:v>
                </c:pt>
                <c:pt idx="2902">
                  <c:v>100.642701525054</c:v>
                </c:pt>
                <c:pt idx="2903">
                  <c:v>100.642701525054</c:v>
                </c:pt>
                <c:pt idx="2904">
                  <c:v>100.686274509804</c:v>
                </c:pt>
                <c:pt idx="2905">
                  <c:v>100.708061002179</c:v>
                </c:pt>
                <c:pt idx="2906">
                  <c:v>100.664488017429</c:v>
                </c:pt>
                <c:pt idx="2907">
                  <c:v>100.642701525054</c:v>
                </c:pt>
                <c:pt idx="2908">
                  <c:v>100.664488017429</c:v>
                </c:pt>
                <c:pt idx="2909">
                  <c:v>100.642701525054</c:v>
                </c:pt>
                <c:pt idx="2910">
                  <c:v>100.686274509804</c:v>
                </c:pt>
                <c:pt idx="2911">
                  <c:v>100.708061002179</c:v>
                </c:pt>
                <c:pt idx="2912">
                  <c:v>100.664488017429</c:v>
                </c:pt>
                <c:pt idx="2913">
                  <c:v>100.62091503268</c:v>
                </c:pt>
                <c:pt idx="2914">
                  <c:v>100.664488017429</c:v>
                </c:pt>
                <c:pt idx="2915">
                  <c:v>100.686274509804</c:v>
                </c:pt>
                <c:pt idx="2916">
                  <c:v>100.664488017429</c:v>
                </c:pt>
                <c:pt idx="2917">
                  <c:v>100.708061002179</c:v>
                </c:pt>
                <c:pt idx="2918">
                  <c:v>100.62091503268</c:v>
                </c:pt>
                <c:pt idx="2919">
                  <c:v>100.62091503268</c:v>
                </c:pt>
                <c:pt idx="2920">
                  <c:v>100.664488017429</c:v>
                </c:pt>
                <c:pt idx="2921">
                  <c:v>100.642701525054</c:v>
                </c:pt>
                <c:pt idx="2922">
                  <c:v>100.664488017429</c:v>
                </c:pt>
                <c:pt idx="2923">
                  <c:v>100.642701525054</c:v>
                </c:pt>
                <c:pt idx="2924">
                  <c:v>100.686274509804</c:v>
                </c:pt>
                <c:pt idx="2925">
                  <c:v>100.664488017429</c:v>
                </c:pt>
                <c:pt idx="2926">
                  <c:v>100.62091503268</c:v>
                </c:pt>
                <c:pt idx="2927">
                  <c:v>100.686274509804</c:v>
                </c:pt>
                <c:pt idx="2928">
                  <c:v>100.599128540305</c:v>
                </c:pt>
                <c:pt idx="2929">
                  <c:v>100.599128540305</c:v>
                </c:pt>
                <c:pt idx="2930">
                  <c:v>100.62091503268</c:v>
                </c:pt>
                <c:pt idx="2931">
                  <c:v>100.642701525054</c:v>
                </c:pt>
                <c:pt idx="2932">
                  <c:v>100.664488017429</c:v>
                </c:pt>
                <c:pt idx="2933">
                  <c:v>100.686274509804</c:v>
                </c:pt>
                <c:pt idx="2934">
                  <c:v>100.664488017429</c:v>
                </c:pt>
                <c:pt idx="2935">
                  <c:v>100.642701525054</c:v>
                </c:pt>
                <c:pt idx="2936">
                  <c:v>100.642701525054</c:v>
                </c:pt>
                <c:pt idx="2937">
                  <c:v>100.664488017429</c:v>
                </c:pt>
                <c:pt idx="2938">
                  <c:v>100.62091503268</c:v>
                </c:pt>
                <c:pt idx="2939">
                  <c:v>100.708061002179</c:v>
                </c:pt>
                <c:pt idx="2940">
                  <c:v>100.642701525054</c:v>
                </c:pt>
                <c:pt idx="2941">
                  <c:v>100.642701525054</c:v>
                </c:pt>
                <c:pt idx="2942">
                  <c:v>100.664488017429</c:v>
                </c:pt>
                <c:pt idx="2943">
                  <c:v>100.686274509804</c:v>
                </c:pt>
                <c:pt idx="2944">
                  <c:v>100.599128540305</c:v>
                </c:pt>
                <c:pt idx="2945">
                  <c:v>100.599128540305</c:v>
                </c:pt>
                <c:pt idx="2946">
                  <c:v>100.642701525054</c:v>
                </c:pt>
                <c:pt idx="2947">
                  <c:v>100.642701525054</c:v>
                </c:pt>
                <c:pt idx="2948">
                  <c:v>100.708061002179</c:v>
                </c:pt>
                <c:pt idx="2949">
                  <c:v>100.664488017429</c:v>
                </c:pt>
                <c:pt idx="2950">
                  <c:v>100.686274509804</c:v>
                </c:pt>
                <c:pt idx="2951">
                  <c:v>100.642701525054</c:v>
                </c:pt>
                <c:pt idx="2952">
                  <c:v>100.664488017429</c:v>
                </c:pt>
                <c:pt idx="2953">
                  <c:v>100.62091503268</c:v>
                </c:pt>
                <c:pt idx="2954">
                  <c:v>100.664488017429</c:v>
                </c:pt>
                <c:pt idx="2955">
                  <c:v>100.686274509804</c:v>
                </c:pt>
                <c:pt idx="2956">
                  <c:v>100.642701525054</c:v>
                </c:pt>
                <c:pt idx="2957">
                  <c:v>100.686274509804</c:v>
                </c:pt>
                <c:pt idx="2958">
                  <c:v>100.686274509804</c:v>
                </c:pt>
                <c:pt idx="2959">
                  <c:v>100.642701525054</c:v>
                </c:pt>
                <c:pt idx="2960">
                  <c:v>100.664488017429</c:v>
                </c:pt>
                <c:pt idx="2961">
                  <c:v>100.642701525054</c:v>
                </c:pt>
                <c:pt idx="2962">
                  <c:v>100.664488017429</c:v>
                </c:pt>
                <c:pt idx="2963">
                  <c:v>100.642701525054</c:v>
                </c:pt>
                <c:pt idx="2964">
                  <c:v>100.642701525054</c:v>
                </c:pt>
                <c:pt idx="2965">
                  <c:v>100.62091503268</c:v>
                </c:pt>
                <c:pt idx="2966">
                  <c:v>100.664488017429</c:v>
                </c:pt>
                <c:pt idx="2967">
                  <c:v>100.664488017429</c:v>
                </c:pt>
                <c:pt idx="2968">
                  <c:v>100.642701525054</c:v>
                </c:pt>
                <c:pt idx="2969">
                  <c:v>100.642701525054</c:v>
                </c:pt>
                <c:pt idx="2970">
                  <c:v>100.642701525054</c:v>
                </c:pt>
                <c:pt idx="2971">
                  <c:v>100.642701525054</c:v>
                </c:pt>
                <c:pt idx="2972">
                  <c:v>100.642701525054</c:v>
                </c:pt>
                <c:pt idx="2973">
                  <c:v>100.664488017429</c:v>
                </c:pt>
                <c:pt idx="2974">
                  <c:v>100.664488017429</c:v>
                </c:pt>
                <c:pt idx="2975">
                  <c:v>100.664488017429</c:v>
                </c:pt>
                <c:pt idx="2976">
                  <c:v>100.57734204793</c:v>
                </c:pt>
                <c:pt idx="2977">
                  <c:v>100.62091503268</c:v>
                </c:pt>
                <c:pt idx="2978">
                  <c:v>100.642701525054</c:v>
                </c:pt>
                <c:pt idx="2979">
                  <c:v>100.664488017429</c:v>
                </c:pt>
                <c:pt idx="2980">
                  <c:v>100.664488017429</c:v>
                </c:pt>
                <c:pt idx="2981">
                  <c:v>100.642701525054</c:v>
                </c:pt>
                <c:pt idx="2982">
                  <c:v>100.664488017429</c:v>
                </c:pt>
                <c:pt idx="2983">
                  <c:v>100.664488017429</c:v>
                </c:pt>
                <c:pt idx="2984">
                  <c:v>100.62091503268</c:v>
                </c:pt>
                <c:pt idx="2985">
                  <c:v>100.664488017429</c:v>
                </c:pt>
                <c:pt idx="2986">
                  <c:v>100.686274509804</c:v>
                </c:pt>
                <c:pt idx="2987">
                  <c:v>100.686274509804</c:v>
                </c:pt>
                <c:pt idx="2988">
                  <c:v>100.642701525054</c:v>
                </c:pt>
                <c:pt idx="2989">
                  <c:v>100.664488017429</c:v>
                </c:pt>
                <c:pt idx="2990">
                  <c:v>100.642701525054</c:v>
                </c:pt>
                <c:pt idx="2991">
                  <c:v>100.642701525054</c:v>
                </c:pt>
                <c:pt idx="2992">
                  <c:v>100.642701525054</c:v>
                </c:pt>
                <c:pt idx="2993">
                  <c:v>100.599128540305</c:v>
                </c:pt>
                <c:pt idx="2994">
                  <c:v>100.642701525054</c:v>
                </c:pt>
                <c:pt idx="2995">
                  <c:v>100.57734204793</c:v>
                </c:pt>
                <c:pt idx="2996">
                  <c:v>100.62091503268</c:v>
                </c:pt>
                <c:pt idx="2997">
                  <c:v>100.664488017429</c:v>
                </c:pt>
                <c:pt idx="2998">
                  <c:v>100.664488017429</c:v>
                </c:pt>
                <c:pt idx="2999">
                  <c:v>100.664488017429</c:v>
                </c:pt>
                <c:pt idx="3000">
                  <c:v>100.664488017429</c:v>
                </c:pt>
                <c:pt idx="3001">
                  <c:v>100.62091503268</c:v>
                </c:pt>
                <c:pt idx="3002">
                  <c:v>100.664488017429</c:v>
                </c:pt>
                <c:pt idx="3003">
                  <c:v>100.642701525054</c:v>
                </c:pt>
                <c:pt idx="3004">
                  <c:v>100.642701525054</c:v>
                </c:pt>
                <c:pt idx="3005">
                  <c:v>100.62091503268</c:v>
                </c:pt>
                <c:pt idx="3006">
                  <c:v>100.686274509804</c:v>
                </c:pt>
                <c:pt idx="3007">
                  <c:v>100.62091503268</c:v>
                </c:pt>
                <c:pt idx="3008">
                  <c:v>100.642701525054</c:v>
                </c:pt>
                <c:pt idx="3009">
                  <c:v>100.599128540305</c:v>
                </c:pt>
                <c:pt idx="3010">
                  <c:v>100.642701525054</c:v>
                </c:pt>
                <c:pt idx="3011">
                  <c:v>100.642701525054</c:v>
                </c:pt>
                <c:pt idx="3012">
                  <c:v>100.599128540305</c:v>
                </c:pt>
                <c:pt idx="3013">
                  <c:v>100.57734204793</c:v>
                </c:pt>
                <c:pt idx="3014">
                  <c:v>100.642701525054</c:v>
                </c:pt>
                <c:pt idx="3015">
                  <c:v>100.642701525054</c:v>
                </c:pt>
                <c:pt idx="3016">
                  <c:v>100.642701525054</c:v>
                </c:pt>
                <c:pt idx="3017">
                  <c:v>100.664488017429</c:v>
                </c:pt>
                <c:pt idx="3018">
                  <c:v>100.686274509804</c:v>
                </c:pt>
                <c:pt idx="3019">
                  <c:v>100.642701525054</c:v>
                </c:pt>
                <c:pt idx="3020">
                  <c:v>100.642701525054</c:v>
                </c:pt>
                <c:pt idx="3021">
                  <c:v>100.62091503268</c:v>
                </c:pt>
                <c:pt idx="3022">
                  <c:v>100.664488017429</c:v>
                </c:pt>
                <c:pt idx="3023">
                  <c:v>100.664488017429</c:v>
                </c:pt>
                <c:pt idx="3024">
                  <c:v>100.642701525054</c:v>
                </c:pt>
                <c:pt idx="3025">
                  <c:v>100.664488017429</c:v>
                </c:pt>
                <c:pt idx="3026">
                  <c:v>100.664488017429</c:v>
                </c:pt>
                <c:pt idx="3027">
                  <c:v>100.664488017429</c:v>
                </c:pt>
                <c:pt idx="3028">
                  <c:v>100.686274509804</c:v>
                </c:pt>
                <c:pt idx="3029">
                  <c:v>100.664488017429</c:v>
                </c:pt>
                <c:pt idx="3030">
                  <c:v>100.686274509804</c:v>
                </c:pt>
                <c:pt idx="3031">
                  <c:v>100.642701525054</c:v>
                </c:pt>
                <c:pt idx="3032">
                  <c:v>100.62091503268</c:v>
                </c:pt>
                <c:pt idx="3033">
                  <c:v>100.664488017429</c:v>
                </c:pt>
                <c:pt idx="3034">
                  <c:v>100.664488017429</c:v>
                </c:pt>
                <c:pt idx="3035">
                  <c:v>100.642701525054</c:v>
                </c:pt>
                <c:pt idx="3036">
                  <c:v>100.686274509804</c:v>
                </c:pt>
                <c:pt idx="3037">
                  <c:v>100.642701525054</c:v>
                </c:pt>
                <c:pt idx="3038">
                  <c:v>100.642701525054</c:v>
                </c:pt>
                <c:pt idx="3039">
                  <c:v>100.642701525054</c:v>
                </c:pt>
                <c:pt idx="3040">
                  <c:v>100.642701525054</c:v>
                </c:pt>
                <c:pt idx="3041">
                  <c:v>100.708061002179</c:v>
                </c:pt>
                <c:pt idx="3042">
                  <c:v>100.642701525054</c:v>
                </c:pt>
                <c:pt idx="3043">
                  <c:v>100.686274509804</c:v>
                </c:pt>
                <c:pt idx="3044">
                  <c:v>100.708061002179</c:v>
                </c:pt>
                <c:pt idx="3045">
                  <c:v>100.642701525054</c:v>
                </c:pt>
                <c:pt idx="3046">
                  <c:v>100.642701525054</c:v>
                </c:pt>
                <c:pt idx="3047">
                  <c:v>100.62091503268</c:v>
                </c:pt>
                <c:pt idx="3048">
                  <c:v>100.599128540305</c:v>
                </c:pt>
                <c:pt idx="3049">
                  <c:v>100.642701525054</c:v>
                </c:pt>
                <c:pt idx="3050">
                  <c:v>100.686274509804</c:v>
                </c:pt>
                <c:pt idx="3051">
                  <c:v>100.642701525054</c:v>
                </c:pt>
                <c:pt idx="3052">
                  <c:v>100.664488017429</c:v>
                </c:pt>
                <c:pt idx="3053">
                  <c:v>100.62091503268</c:v>
                </c:pt>
                <c:pt idx="3054">
                  <c:v>100.664488017429</c:v>
                </c:pt>
                <c:pt idx="3055">
                  <c:v>100.664488017429</c:v>
                </c:pt>
                <c:pt idx="3056">
                  <c:v>100.599128540305</c:v>
                </c:pt>
                <c:pt idx="3057">
                  <c:v>100.686274509804</c:v>
                </c:pt>
                <c:pt idx="3058">
                  <c:v>100.664488017429</c:v>
                </c:pt>
                <c:pt idx="3059">
                  <c:v>100.62091503268</c:v>
                </c:pt>
                <c:pt idx="3060">
                  <c:v>100.642701525054</c:v>
                </c:pt>
                <c:pt idx="3061">
                  <c:v>100.664488017429</c:v>
                </c:pt>
                <c:pt idx="3062">
                  <c:v>100.686274509804</c:v>
                </c:pt>
                <c:pt idx="3063">
                  <c:v>100.642701525054</c:v>
                </c:pt>
                <c:pt idx="3064">
                  <c:v>100.642701525054</c:v>
                </c:pt>
                <c:pt idx="3065">
                  <c:v>100.62091503268</c:v>
                </c:pt>
                <c:pt idx="3066">
                  <c:v>100.599128540305</c:v>
                </c:pt>
                <c:pt idx="3067">
                  <c:v>100.642701525054</c:v>
                </c:pt>
                <c:pt idx="3068">
                  <c:v>100.642701525054</c:v>
                </c:pt>
                <c:pt idx="3069">
                  <c:v>100.686274509804</c:v>
                </c:pt>
                <c:pt idx="3070">
                  <c:v>100.642701525054</c:v>
                </c:pt>
                <c:pt idx="3071">
                  <c:v>100.599128540305</c:v>
                </c:pt>
                <c:pt idx="3072">
                  <c:v>100.686274509804</c:v>
                </c:pt>
                <c:pt idx="3073">
                  <c:v>100.642701525054</c:v>
                </c:pt>
                <c:pt idx="3074">
                  <c:v>100.642701525054</c:v>
                </c:pt>
                <c:pt idx="3075">
                  <c:v>100.664488017429</c:v>
                </c:pt>
                <c:pt idx="3076">
                  <c:v>100.664488017429</c:v>
                </c:pt>
                <c:pt idx="3077">
                  <c:v>100.642701525054</c:v>
                </c:pt>
                <c:pt idx="3078">
                  <c:v>100.664488017429</c:v>
                </c:pt>
                <c:pt idx="3079">
                  <c:v>100.642701525054</c:v>
                </c:pt>
                <c:pt idx="3080">
                  <c:v>100.664488017429</c:v>
                </c:pt>
                <c:pt idx="3081">
                  <c:v>100.664488017429</c:v>
                </c:pt>
                <c:pt idx="3082">
                  <c:v>100.642701525054</c:v>
                </c:pt>
                <c:pt idx="3083">
                  <c:v>100.664488017429</c:v>
                </c:pt>
                <c:pt idx="3084">
                  <c:v>100.708061002179</c:v>
                </c:pt>
                <c:pt idx="3085">
                  <c:v>100.642701525054</c:v>
                </c:pt>
                <c:pt idx="3086">
                  <c:v>100.664488017429</c:v>
                </c:pt>
                <c:pt idx="3087">
                  <c:v>100.664488017429</c:v>
                </c:pt>
                <c:pt idx="3088">
                  <c:v>100.599128540305</c:v>
                </c:pt>
                <c:pt idx="3089">
                  <c:v>100.62091503268</c:v>
                </c:pt>
                <c:pt idx="3090">
                  <c:v>100.686274509804</c:v>
                </c:pt>
                <c:pt idx="3091">
                  <c:v>100.642701525054</c:v>
                </c:pt>
                <c:pt idx="3092">
                  <c:v>100.642701525054</c:v>
                </c:pt>
                <c:pt idx="3093">
                  <c:v>100.708061002179</c:v>
                </c:pt>
                <c:pt idx="3094">
                  <c:v>100.686274509804</c:v>
                </c:pt>
                <c:pt idx="3095">
                  <c:v>100.642701525054</c:v>
                </c:pt>
                <c:pt idx="3096">
                  <c:v>100.642701525054</c:v>
                </c:pt>
                <c:pt idx="3097">
                  <c:v>100.599128540305</c:v>
                </c:pt>
                <c:pt idx="3098">
                  <c:v>100.642701525054</c:v>
                </c:pt>
                <c:pt idx="3099">
                  <c:v>100.686274509804</c:v>
                </c:pt>
                <c:pt idx="3100">
                  <c:v>100.664488017429</c:v>
                </c:pt>
                <c:pt idx="3101">
                  <c:v>100.642701525054</c:v>
                </c:pt>
                <c:pt idx="3102">
                  <c:v>100.62091503268</c:v>
                </c:pt>
                <c:pt idx="3103">
                  <c:v>100.664488017429</c:v>
                </c:pt>
                <c:pt idx="3104">
                  <c:v>100.729847494553</c:v>
                </c:pt>
                <c:pt idx="3105">
                  <c:v>100.664488017429</c:v>
                </c:pt>
                <c:pt idx="3106">
                  <c:v>100.686274509804</c:v>
                </c:pt>
                <c:pt idx="3107">
                  <c:v>100.664488017429</c:v>
                </c:pt>
                <c:pt idx="3108">
                  <c:v>100.62091503268</c:v>
                </c:pt>
                <c:pt idx="3109">
                  <c:v>100.642701525054</c:v>
                </c:pt>
                <c:pt idx="3110">
                  <c:v>100.642701525054</c:v>
                </c:pt>
                <c:pt idx="3111">
                  <c:v>100.664488017429</c:v>
                </c:pt>
                <c:pt idx="3112">
                  <c:v>100.664488017429</c:v>
                </c:pt>
                <c:pt idx="3113">
                  <c:v>100.664488017429</c:v>
                </c:pt>
                <c:pt idx="3114">
                  <c:v>100.664488017429</c:v>
                </c:pt>
                <c:pt idx="3115">
                  <c:v>100.62091503268</c:v>
                </c:pt>
                <c:pt idx="3116">
                  <c:v>100.664488017429</c:v>
                </c:pt>
                <c:pt idx="3117">
                  <c:v>100.664488017429</c:v>
                </c:pt>
                <c:pt idx="3118">
                  <c:v>100.664488017429</c:v>
                </c:pt>
                <c:pt idx="3119">
                  <c:v>100.62091503268</c:v>
                </c:pt>
                <c:pt idx="3120">
                  <c:v>100.664488017429</c:v>
                </c:pt>
                <c:pt idx="3121">
                  <c:v>100.708061002179</c:v>
                </c:pt>
                <c:pt idx="3122">
                  <c:v>100.62091503268</c:v>
                </c:pt>
                <c:pt idx="3123">
                  <c:v>100.642701525054</c:v>
                </c:pt>
                <c:pt idx="3124">
                  <c:v>100.642701525054</c:v>
                </c:pt>
                <c:pt idx="3125">
                  <c:v>100.708061002179</c:v>
                </c:pt>
                <c:pt idx="3126">
                  <c:v>100.62091503268</c:v>
                </c:pt>
                <c:pt idx="3127">
                  <c:v>100.642701525054</c:v>
                </c:pt>
                <c:pt idx="3128">
                  <c:v>100.664488017429</c:v>
                </c:pt>
                <c:pt idx="3129">
                  <c:v>100.642701525054</c:v>
                </c:pt>
                <c:pt idx="3130">
                  <c:v>100.642701525054</c:v>
                </c:pt>
                <c:pt idx="3131">
                  <c:v>100.642701525054</c:v>
                </c:pt>
                <c:pt idx="3132">
                  <c:v>100.664488017429</c:v>
                </c:pt>
                <c:pt idx="3133">
                  <c:v>100.664488017429</c:v>
                </c:pt>
                <c:pt idx="3134">
                  <c:v>100.642701525054</c:v>
                </c:pt>
                <c:pt idx="3135">
                  <c:v>100.664488017429</c:v>
                </c:pt>
                <c:pt idx="3136">
                  <c:v>100.642701525054</c:v>
                </c:pt>
                <c:pt idx="3137">
                  <c:v>100.686274509804</c:v>
                </c:pt>
                <c:pt idx="3138">
                  <c:v>100.664488017429</c:v>
                </c:pt>
                <c:pt idx="3139">
                  <c:v>100.62091503268</c:v>
                </c:pt>
                <c:pt idx="3140">
                  <c:v>100.642701525054</c:v>
                </c:pt>
                <c:pt idx="3141">
                  <c:v>100.642701525054</c:v>
                </c:pt>
                <c:pt idx="3142">
                  <c:v>100.642701525054</c:v>
                </c:pt>
                <c:pt idx="3143">
                  <c:v>100.642701525054</c:v>
                </c:pt>
                <c:pt idx="3144">
                  <c:v>100.686274509804</c:v>
                </c:pt>
                <c:pt idx="3145">
                  <c:v>100.642701525054</c:v>
                </c:pt>
                <c:pt idx="3146">
                  <c:v>100.62091503268</c:v>
                </c:pt>
                <c:pt idx="3147">
                  <c:v>100.642701525054</c:v>
                </c:pt>
                <c:pt idx="3148">
                  <c:v>100.686274509804</c:v>
                </c:pt>
                <c:pt idx="3149">
                  <c:v>100.642701525054</c:v>
                </c:pt>
                <c:pt idx="3150">
                  <c:v>100.642701525054</c:v>
                </c:pt>
                <c:pt idx="3151">
                  <c:v>100.62091503268</c:v>
                </c:pt>
                <c:pt idx="3152">
                  <c:v>100.642701525054</c:v>
                </c:pt>
                <c:pt idx="3153">
                  <c:v>100.642701525054</c:v>
                </c:pt>
                <c:pt idx="3154">
                  <c:v>100.62091503268</c:v>
                </c:pt>
                <c:pt idx="3155">
                  <c:v>100.664488017429</c:v>
                </c:pt>
                <c:pt idx="3156">
                  <c:v>100.642701525054</c:v>
                </c:pt>
                <c:pt idx="3157">
                  <c:v>100.664488017429</c:v>
                </c:pt>
                <c:pt idx="3158">
                  <c:v>100.642701525054</c:v>
                </c:pt>
                <c:pt idx="3159">
                  <c:v>100.62091503268</c:v>
                </c:pt>
                <c:pt idx="3160">
                  <c:v>100.642701525054</c:v>
                </c:pt>
                <c:pt idx="3161">
                  <c:v>100.686274509804</c:v>
                </c:pt>
                <c:pt idx="3162">
                  <c:v>100.599128540305</c:v>
                </c:pt>
                <c:pt idx="3163">
                  <c:v>100.62091503268</c:v>
                </c:pt>
                <c:pt idx="3164">
                  <c:v>100.642701525054</c:v>
                </c:pt>
                <c:pt idx="3165">
                  <c:v>100.642701525054</c:v>
                </c:pt>
                <c:pt idx="3166">
                  <c:v>100.686274509804</c:v>
                </c:pt>
                <c:pt idx="3167">
                  <c:v>100.642701525054</c:v>
                </c:pt>
                <c:pt idx="3168">
                  <c:v>100.664488017429</c:v>
                </c:pt>
                <c:pt idx="3169">
                  <c:v>100.62091503268</c:v>
                </c:pt>
                <c:pt idx="3170">
                  <c:v>100.664488017429</c:v>
                </c:pt>
                <c:pt idx="3171">
                  <c:v>100.664488017429</c:v>
                </c:pt>
                <c:pt idx="3172">
                  <c:v>100.664488017429</c:v>
                </c:pt>
                <c:pt idx="3173">
                  <c:v>100.664488017429</c:v>
                </c:pt>
                <c:pt idx="3174">
                  <c:v>100.642701525054</c:v>
                </c:pt>
                <c:pt idx="3175">
                  <c:v>100.664488017429</c:v>
                </c:pt>
                <c:pt idx="3176">
                  <c:v>100.642701525054</c:v>
                </c:pt>
                <c:pt idx="3177">
                  <c:v>100.599128540305</c:v>
                </c:pt>
                <c:pt idx="3178">
                  <c:v>100.642701525054</c:v>
                </c:pt>
                <c:pt idx="3179">
                  <c:v>100.708061002179</c:v>
                </c:pt>
                <c:pt idx="3180">
                  <c:v>100.642701525054</c:v>
                </c:pt>
                <c:pt idx="3181">
                  <c:v>100.642701525054</c:v>
                </c:pt>
                <c:pt idx="3182">
                  <c:v>100.664488017429</c:v>
                </c:pt>
                <c:pt idx="3183">
                  <c:v>100.642701525054</c:v>
                </c:pt>
                <c:pt idx="3184">
                  <c:v>100.708061002179</c:v>
                </c:pt>
                <c:pt idx="3185">
                  <c:v>100.62091503268</c:v>
                </c:pt>
                <c:pt idx="3186">
                  <c:v>100.708061002179</c:v>
                </c:pt>
                <c:pt idx="3187">
                  <c:v>100.664488017429</c:v>
                </c:pt>
                <c:pt idx="3188">
                  <c:v>100.664488017429</c:v>
                </c:pt>
                <c:pt idx="3189">
                  <c:v>100.686274509804</c:v>
                </c:pt>
                <c:pt idx="3190">
                  <c:v>100.686274509804</c:v>
                </c:pt>
                <c:pt idx="3191">
                  <c:v>100.599128540305</c:v>
                </c:pt>
                <c:pt idx="3192">
                  <c:v>100.642701525054</c:v>
                </c:pt>
                <c:pt idx="3193">
                  <c:v>100.57734204793</c:v>
                </c:pt>
                <c:pt idx="3194">
                  <c:v>100.664488017429</c:v>
                </c:pt>
                <c:pt idx="3195">
                  <c:v>100.642701525054</c:v>
                </c:pt>
                <c:pt idx="3196">
                  <c:v>100.664488017429</c:v>
                </c:pt>
                <c:pt idx="3197">
                  <c:v>100.62091503268</c:v>
                </c:pt>
                <c:pt idx="3198">
                  <c:v>100.686274509804</c:v>
                </c:pt>
                <c:pt idx="3199">
                  <c:v>100.686274509804</c:v>
                </c:pt>
                <c:pt idx="3200">
                  <c:v>100.599128540305</c:v>
                </c:pt>
                <c:pt idx="3201">
                  <c:v>100.708061002179</c:v>
                </c:pt>
                <c:pt idx="3202">
                  <c:v>100.62091503268</c:v>
                </c:pt>
                <c:pt idx="3203">
                  <c:v>100.62091503268</c:v>
                </c:pt>
                <c:pt idx="3204">
                  <c:v>100.664488017429</c:v>
                </c:pt>
                <c:pt idx="3205">
                  <c:v>100.642701525054</c:v>
                </c:pt>
                <c:pt idx="3206">
                  <c:v>100.599128540305</c:v>
                </c:pt>
                <c:pt idx="3207">
                  <c:v>100.686274509804</c:v>
                </c:pt>
                <c:pt idx="3208">
                  <c:v>100.642701525054</c:v>
                </c:pt>
                <c:pt idx="3209">
                  <c:v>100.642701525054</c:v>
                </c:pt>
                <c:pt idx="3210">
                  <c:v>100.664488017429</c:v>
                </c:pt>
                <c:pt idx="3211">
                  <c:v>100.664488017429</c:v>
                </c:pt>
                <c:pt idx="3212">
                  <c:v>100.708061002179</c:v>
                </c:pt>
                <c:pt idx="3213">
                  <c:v>100.642701525054</c:v>
                </c:pt>
                <c:pt idx="3214">
                  <c:v>100.642701525054</c:v>
                </c:pt>
                <c:pt idx="3215">
                  <c:v>100.62091503268</c:v>
                </c:pt>
                <c:pt idx="3216">
                  <c:v>100.642701525054</c:v>
                </c:pt>
                <c:pt idx="3217">
                  <c:v>100.599128540305</c:v>
                </c:pt>
                <c:pt idx="3218">
                  <c:v>100.642701525054</c:v>
                </c:pt>
                <c:pt idx="3219">
                  <c:v>100.686274509804</c:v>
                </c:pt>
                <c:pt idx="3220">
                  <c:v>100.686274509804</c:v>
                </c:pt>
                <c:pt idx="3221">
                  <c:v>100.708061002179</c:v>
                </c:pt>
                <c:pt idx="3222">
                  <c:v>100.664488017429</c:v>
                </c:pt>
                <c:pt idx="3223">
                  <c:v>100.642701525054</c:v>
                </c:pt>
                <c:pt idx="3224">
                  <c:v>100.642701525054</c:v>
                </c:pt>
                <c:pt idx="3225">
                  <c:v>100.642701525054</c:v>
                </c:pt>
                <c:pt idx="3226">
                  <c:v>100.642701525054</c:v>
                </c:pt>
                <c:pt idx="3227">
                  <c:v>100.642701525054</c:v>
                </c:pt>
                <c:pt idx="3228">
                  <c:v>100.642701525054</c:v>
                </c:pt>
                <c:pt idx="3229">
                  <c:v>100.57734204793</c:v>
                </c:pt>
                <c:pt idx="3230">
                  <c:v>100.62091503268</c:v>
                </c:pt>
                <c:pt idx="3231">
                  <c:v>100.642701525054</c:v>
                </c:pt>
                <c:pt idx="3232">
                  <c:v>100.642701525054</c:v>
                </c:pt>
                <c:pt idx="3233">
                  <c:v>100.642701525054</c:v>
                </c:pt>
                <c:pt idx="3234">
                  <c:v>100.642701525054</c:v>
                </c:pt>
                <c:pt idx="3235">
                  <c:v>100.664488017429</c:v>
                </c:pt>
                <c:pt idx="3236">
                  <c:v>100.62091503268</c:v>
                </c:pt>
                <c:pt idx="3237">
                  <c:v>100.62091503268</c:v>
                </c:pt>
                <c:pt idx="3238">
                  <c:v>100.57734204793</c:v>
                </c:pt>
                <c:pt idx="3239">
                  <c:v>100.664488017429</c:v>
                </c:pt>
                <c:pt idx="3240">
                  <c:v>100.642701525054</c:v>
                </c:pt>
                <c:pt idx="3241">
                  <c:v>100.664488017429</c:v>
                </c:pt>
                <c:pt idx="3242">
                  <c:v>100.664488017429</c:v>
                </c:pt>
                <c:pt idx="3243">
                  <c:v>100.642701525054</c:v>
                </c:pt>
                <c:pt idx="3244">
                  <c:v>100.664488017429</c:v>
                </c:pt>
                <c:pt idx="3245">
                  <c:v>100.686274509804</c:v>
                </c:pt>
                <c:pt idx="3246">
                  <c:v>100.686274509804</c:v>
                </c:pt>
                <c:pt idx="3247">
                  <c:v>100.642701525054</c:v>
                </c:pt>
                <c:pt idx="3248">
                  <c:v>100.599128540305</c:v>
                </c:pt>
                <c:pt idx="3249">
                  <c:v>100.642701525054</c:v>
                </c:pt>
                <c:pt idx="3250">
                  <c:v>100.664488017429</c:v>
                </c:pt>
                <c:pt idx="3251">
                  <c:v>100.642701525054</c:v>
                </c:pt>
                <c:pt idx="3252">
                  <c:v>100.642701525054</c:v>
                </c:pt>
                <c:pt idx="3253">
                  <c:v>100.664488017429</c:v>
                </c:pt>
                <c:pt idx="3254">
                  <c:v>100.642701525054</c:v>
                </c:pt>
                <c:pt idx="3255">
                  <c:v>100.664488017429</c:v>
                </c:pt>
                <c:pt idx="3256">
                  <c:v>100.664488017429</c:v>
                </c:pt>
                <c:pt idx="3257">
                  <c:v>100.642701525054</c:v>
                </c:pt>
                <c:pt idx="3258">
                  <c:v>100.664488017429</c:v>
                </c:pt>
                <c:pt idx="3259">
                  <c:v>100.686274509804</c:v>
                </c:pt>
                <c:pt idx="3260">
                  <c:v>100.57734204793</c:v>
                </c:pt>
                <c:pt idx="3261">
                  <c:v>100.686274509804</c:v>
                </c:pt>
                <c:pt idx="3262">
                  <c:v>100.642701525054</c:v>
                </c:pt>
                <c:pt idx="3263">
                  <c:v>100.642701525054</c:v>
                </c:pt>
                <c:pt idx="3264">
                  <c:v>100.664488017429</c:v>
                </c:pt>
                <c:pt idx="3265">
                  <c:v>100.664488017429</c:v>
                </c:pt>
                <c:pt idx="3266">
                  <c:v>100.708061002179</c:v>
                </c:pt>
                <c:pt idx="3267">
                  <c:v>100.642701525054</c:v>
                </c:pt>
                <c:pt idx="3268">
                  <c:v>100.599128540305</c:v>
                </c:pt>
                <c:pt idx="3269">
                  <c:v>100.62091503268</c:v>
                </c:pt>
                <c:pt idx="3270">
                  <c:v>100.599128540305</c:v>
                </c:pt>
                <c:pt idx="3271">
                  <c:v>100.686274509804</c:v>
                </c:pt>
                <c:pt idx="3272">
                  <c:v>100.664488017429</c:v>
                </c:pt>
                <c:pt idx="3273">
                  <c:v>100.664488017429</c:v>
                </c:pt>
                <c:pt idx="3274">
                  <c:v>100.642701525054</c:v>
                </c:pt>
                <c:pt idx="3275">
                  <c:v>100.57734204793</c:v>
                </c:pt>
                <c:pt idx="3276">
                  <c:v>100.642701525054</c:v>
                </c:pt>
                <c:pt idx="3277">
                  <c:v>100.664488017429</c:v>
                </c:pt>
                <c:pt idx="3278">
                  <c:v>100.62091503268</c:v>
                </c:pt>
                <c:pt idx="3279">
                  <c:v>100.62091503268</c:v>
                </c:pt>
                <c:pt idx="3280">
                  <c:v>100.642701525054</c:v>
                </c:pt>
                <c:pt idx="3281">
                  <c:v>100.664488017429</c:v>
                </c:pt>
                <c:pt idx="3282">
                  <c:v>100.62091503268</c:v>
                </c:pt>
                <c:pt idx="3283">
                  <c:v>100.664488017429</c:v>
                </c:pt>
                <c:pt idx="3284">
                  <c:v>100.642701525054</c:v>
                </c:pt>
                <c:pt idx="3285">
                  <c:v>100.708061002179</c:v>
                </c:pt>
                <c:pt idx="3286">
                  <c:v>100.642701525054</c:v>
                </c:pt>
                <c:pt idx="3287">
                  <c:v>100.686274509804</c:v>
                </c:pt>
                <c:pt idx="3288">
                  <c:v>100.664488017429</c:v>
                </c:pt>
                <c:pt idx="3289">
                  <c:v>100.642701525054</c:v>
                </c:pt>
                <c:pt idx="3290">
                  <c:v>100.62091503268</c:v>
                </c:pt>
                <c:pt idx="3291">
                  <c:v>100.642701525054</c:v>
                </c:pt>
                <c:pt idx="3292">
                  <c:v>100.708061002179</c:v>
                </c:pt>
                <c:pt idx="3293">
                  <c:v>100.686274509804</c:v>
                </c:pt>
                <c:pt idx="3294">
                  <c:v>100.664488017429</c:v>
                </c:pt>
                <c:pt idx="3295">
                  <c:v>100.664488017429</c:v>
                </c:pt>
                <c:pt idx="3296">
                  <c:v>100.642701525054</c:v>
                </c:pt>
                <c:pt idx="3297">
                  <c:v>100.642701525054</c:v>
                </c:pt>
                <c:pt idx="3298">
                  <c:v>100.642701525054</c:v>
                </c:pt>
                <c:pt idx="3299">
                  <c:v>100.686274509804</c:v>
                </c:pt>
                <c:pt idx="3300">
                  <c:v>100.62091503268</c:v>
                </c:pt>
                <c:pt idx="3301">
                  <c:v>100.642701525054</c:v>
                </c:pt>
                <c:pt idx="3302">
                  <c:v>100.708061002179</c:v>
                </c:pt>
                <c:pt idx="3303">
                  <c:v>100.708061002179</c:v>
                </c:pt>
                <c:pt idx="3304">
                  <c:v>100.664488017429</c:v>
                </c:pt>
                <c:pt idx="3305">
                  <c:v>100.599128540305</c:v>
                </c:pt>
                <c:pt idx="3306">
                  <c:v>100.664488017429</c:v>
                </c:pt>
                <c:pt idx="3307">
                  <c:v>100.642701525054</c:v>
                </c:pt>
                <c:pt idx="3308">
                  <c:v>100.642701525054</c:v>
                </c:pt>
                <c:pt idx="3309">
                  <c:v>100.708061002179</c:v>
                </c:pt>
                <c:pt idx="3310">
                  <c:v>100.599128540305</c:v>
                </c:pt>
                <c:pt idx="3311">
                  <c:v>100.599128540305</c:v>
                </c:pt>
                <c:pt idx="3312">
                  <c:v>100.599128540305</c:v>
                </c:pt>
                <c:pt idx="3313">
                  <c:v>100.642701525054</c:v>
                </c:pt>
                <c:pt idx="3314">
                  <c:v>100.664488017429</c:v>
                </c:pt>
                <c:pt idx="3315">
                  <c:v>100.686274509804</c:v>
                </c:pt>
                <c:pt idx="3316">
                  <c:v>100.664488017429</c:v>
                </c:pt>
                <c:pt idx="3317">
                  <c:v>100.642701525054</c:v>
                </c:pt>
                <c:pt idx="3318">
                  <c:v>100.664488017429</c:v>
                </c:pt>
                <c:pt idx="3319">
                  <c:v>100.686274509804</c:v>
                </c:pt>
                <c:pt idx="3320">
                  <c:v>100.642701525054</c:v>
                </c:pt>
                <c:pt idx="3321">
                  <c:v>100.708061002179</c:v>
                </c:pt>
                <c:pt idx="3322">
                  <c:v>100.708061002179</c:v>
                </c:pt>
                <c:pt idx="3323">
                  <c:v>100.642701525054</c:v>
                </c:pt>
                <c:pt idx="3324">
                  <c:v>100.642701525054</c:v>
                </c:pt>
                <c:pt idx="3325">
                  <c:v>100.664488017429</c:v>
                </c:pt>
                <c:pt idx="3326">
                  <c:v>100.664488017429</c:v>
                </c:pt>
                <c:pt idx="3327">
                  <c:v>100.664488017429</c:v>
                </c:pt>
                <c:pt idx="3328">
                  <c:v>100.62091503268</c:v>
                </c:pt>
                <c:pt idx="3329">
                  <c:v>100.642701525054</c:v>
                </c:pt>
                <c:pt idx="3330">
                  <c:v>100.599128540305</c:v>
                </c:pt>
                <c:pt idx="3331">
                  <c:v>100.686274509804</c:v>
                </c:pt>
                <c:pt idx="3332">
                  <c:v>100.664488017429</c:v>
                </c:pt>
                <c:pt idx="3333">
                  <c:v>100.708061002179</c:v>
                </c:pt>
                <c:pt idx="3334">
                  <c:v>100.642701525054</c:v>
                </c:pt>
                <c:pt idx="3335">
                  <c:v>100.664488017429</c:v>
                </c:pt>
                <c:pt idx="3336">
                  <c:v>100.664488017429</c:v>
                </c:pt>
                <c:pt idx="3337">
                  <c:v>100.708061002179</c:v>
                </c:pt>
                <c:pt idx="3338">
                  <c:v>100.686274509804</c:v>
                </c:pt>
                <c:pt idx="3339">
                  <c:v>100.642701525054</c:v>
                </c:pt>
                <c:pt idx="3340">
                  <c:v>100.686274509804</c:v>
                </c:pt>
                <c:pt idx="3341">
                  <c:v>100.642701525054</c:v>
                </c:pt>
                <c:pt idx="3342">
                  <c:v>100.642701525054</c:v>
                </c:pt>
                <c:pt idx="3343">
                  <c:v>100.642701525054</c:v>
                </c:pt>
                <c:pt idx="3344">
                  <c:v>100.664488017429</c:v>
                </c:pt>
                <c:pt idx="3345">
                  <c:v>100.642701525054</c:v>
                </c:pt>
                <c:pt idx="3346">
                  <c:v>100.664488017429</c:v>
                </c:pt>
                <c:pt idx="3347">
                  <c:v>100.664488017429</c:v>
                </c:pt>
                <c:pt idx="3348">
                  <c:v>100.642701525054</c:v>
                </c:pt>
                <c:pt idx="3349">
                  <c:v>100.642701525054</c:v>
                </c:pt>
                <c:pt idx="3350">
                  <c:v>100.642701525054</c:v>
                </c:pt>
                <c:pt idx="3351">
                  <c:v>100.686274509804</c:v>
                </c:pt>
                <c:pt idx="3352">
                  <c:v>100.642701525054</c:v>
                </c:pt>
                <c:pt idx="3353">
                  <c:v>100.642701525054</c:v>
                </c:pt>
                <c:pt idx="3354">
                  <c:v>100.599128540305</c:v>
                </c:pt>
                <c:pt idx="3355">
                  <c:v>100.62091503268</c:v>
                </c:pt>
                <c:pt idx="3356">
                  <c:v>100.686274509804</c:v>
                </c:pt>
                <c:pt idx="3357">
                  <c:v>100.642701525054</c:v>
                </c:pt>
                <c:pt idx="3358">
                  <c:v>100.664488017429</c:v>
                </c:pt>
                <c:pt idx="3359">
                  <c:v>100.664488017429</c:v>
                </c:pt>
                <c:pt idx="3360">
                  <c:v>100.642701525054</c:v>
                </c:pt>
                <c:pt idx="3361">
                  <c:v>100.642701525054</c:v>
                </c:pt>
                <c:pt idx="3362">
                  <c:v>100.664488017429</c:v>
                </c:pt>
                <c:pt idx="3363">
                  <c:v>100.664488017429</c:v>
                </c:pt>
                <c:pt idx="3364">
                  <c:v>100.642701525054</c:v>
                </c:pt>
                <c:pt idx="3365">
                  <c:v>100.642701525054</c:v>
                </c:pt>
                <c:pt idx="3366">
                  <c:v>100.686274509804</c:v>
                </c:pt>
                <c:pt idx="3367">
                  <c:v>100.664488017429</c:v>
                </c:pt>
                <c:pt idx="3368">
                  <c:v>100.686274509804</c:v>
                </c:pt>
                <c:pt idx="3369">
                  <c:v>100.642701525054</c:v>
                </c:pt>
                <c:pt idx="3370">
                  <c:v>100.642701525054</c:v>
                </c:pt>
                <c:pt idx="3371">
                  <c:v>100.642701525054</c:v>
                </c:pt>
                <c:pt idx="3372">
                  <c:v>100.664488017429</c:v>
                </c:pt>
                <c:pt idx="3373">
                  <c:v>100.664488017429</c:v>
                </c:pt>
                <c:pt idx="3374">
                  <c:v>100.642701525054</c:v>
                </c:pt>
                <c:pt idx="3375">
                  <c:v>100.62091503268</c:v>
                </c:pt>
                <c:pt idx="3376">
                  <c:v>100.664488017429</c:v>
                </c:pt>
                <c:pt idx="3377">
                  <c:v>100.599128540305</c:v>
                </c:pt>
                <c:pt idx="3378">
                  <c:v>100.664488017429</c:v>
                </c:pt>
                <c:pt idx="3379">
                  <c:v>100.642701525054</c:v>
                </c:pt>
                <c:pt idx="3380">
                  <c:v>100.664488017429</c:v>
                </c:pt>
                <c:pt idx="3381">
                  <c:v>100.642701525054</c:v>
                </c:pt>
                <c:pt idx="3382">
                  <c:v>100.62091503268</c:v>
                </c:pt>
                <c:pt idx="3383">
                  <c:v>100.664488017429</c:v>
                </c:pt>
                <c:pt idx="3384">
                  <c:v>100.686274509804</c:v>
                </c:pt>
                <c:pt idx="3385">
                  <c:v>100.686274509804</c:v>
                </c:pt>
                <c:pt idx="3386">
                  <c:v>100.642701525054</c:v>
                </c:pt>
                <c:pt idx="3387">
                  <c:v>100.686274509804</c:v>
                </c:pt>
                <c:pt idx="3388">
                  <c:v>100.642701525054</c:v>
                </c:pt>
                <c:pt idx="3389">
                  <c:v>100.642701525054</c:v>
                </c:pt>
                <c:pt idx="3390">
                  <c:v>100.729847494553</c:v>
                </c:pt>
                <c:pt idx="3391">
                  <c:v>100.664488017429</c:v>
                </c:pt>
                <c:pt idx="3392">
                  <c:v>100.642701525054</c:v>
                </c:pt>
                <c:pt idx="3393">
                  <c:v>100.62091503268</c:v>
                </c:pt>
                <c:pt idx="3394">
                  <c:v>100.664488017429</c:v>
                </c:pt>
                <c:pt idx="3395">
                  <c:v>100.642701525054</c:v>
                </c:pt>
                <c:pt idx="3396">
                  <c:v>100.664488017429</c:v>
                </c:pt>
                <c:pt idx="3397">
                  <c:v>100.708061002179</c:v>
                </c:pt>
                <c:pt idx="3398">
                  <c:v>100.686274509804</c:v>
                </c:pt>
                <c:pt idx="3399">
                  <c:v>100.686274509804</c:v>
                </c:pt>
                <c:pt idx="3400">
                  <c:v>100.664488017429</c:v>
                </c:pt>
                <c:pt idx="3401">
                  <c:v>100.686274509804</c:v>
                </c:pt>
                <c:pt idx="3402">
                  <c:v>100.686274509804</c:v>
                </c:pt>
                <c:pt idx="3403">
                  <c:v>100.642701525054</c:v>
                </c:pt>
                <c:pt idx="3404">
                  <c:v>100.642701525054</c:v>
                </c:pt>
                <c:pt idx="3405">
                  <c:v>100.599128540305</c:v>
                </c:pt>
                <c:pt idx="3406">
                  <c:v>100.642701525054</c:v>
                </c:pt>
                <c:pt idx="3407">
                  <c:v>100.664488017429</c:v>
                </c:pt>
                <c:pt idx="3408">
                  <c:v>100.664488017429</c:v>
                </c:pt>
                <c:pt idx="3409">
                  <c:v>100.686274509804</c:v>
                </c:pt>
                <c:pt idx="3410">
                  <c:v>100.686274509804</c:v>
                </c:pt>
                <c:pt idx="3411">
                  <c:v>100.664488017429</c:v>
                </c:pt>
                <c:pt idx="3412">
                  <c:v>100.686274509804</c:v>
                </c:pt>
                <c:pt idx="3413">
                  <c:v>100.664488017429</c:v>
                </c:pt>
                <c:pt idx="3414">
                  <c:v>100.686274509804</c:v>
                </c:pt>
                <c:pt idx="3415">
                  <c:v>100.708061002179</c:v>
                </c:pt>
                <c:pt idx="3416">
                  <c:v>100.686274509804</c:v>
                </c:pt>
                <c:pt idx="3417">
                  <c:v>100.62091503268</c:v>
                </c:pt>
                <c:pt idx="3418">
                  <c:v>100.642701525054</c:v>
                </c:pt>
                <c:pt idx="3419">
                  <c:v>100.664488017429</c:v>
                </c:pt>
                <c:pt idx="3420">
                  <c:v>100.642701525054</c:v>
                </c:pt>
                <c:pt idx="3421">
                  <c:v>100.642701525054</c:v>
                </c:pt>
                <c:pt idx="3422">
                  <c:v>100.599128540305</c:v>
                </c:pt>
                <c:pt idx="3423">
                  <c:v>100.686274509804</c:v>
                </c:pt>
                <c:pt idx="3424">
                  <c:v>100.642701525054</c:v>
                </c:pt>
                <c:pt idx="3425">
                  <c:v>100.686274509804</c:v>
                </c:pt>
                <c:pt idx="3426">
                  <c:v>100.642701525054</c:v>
                </c:pt>
                <c:pt idx="3427">
                  <c:v>100.664488017429</c:v>
                </c:pt>
                <c:pt idx="3428">
                  <c:v>100.708061002179</c:v>
                </c:pt>
                <c:pt idx="3429">
                  <c:v>100.664488017429</c:v>
                </c:pt>
                <c:pt idx="3430">
                  <c:v>100.62091503268</c:v>
                </c:pt>
                <c:pt idx="3431">
                  <c:v>100.642701525054</c:v>
                </c:pt>
                <c:pt idx="3432">
                  <c:v>100.708061002179</c:v>
                </c:pt>
                <c:pt idx="3433">
                  <c:v>100.708061002179</c:v>
                </c:pt>
                <c:pt idx="3434">
                  <c:v>100.599128540305</c:v>
                </c:pt>
                <c:pt idx="3435">
                  <c:v>100.664488017429</c:v>
                </c:pt>
                <c:pt idx="3436">
                  <c:v>100.62091503268</c:v>
                </c:pt>
                <c:pt idx="3437">
                  <c:v>100.642701525054</c:v>
                </c:pt>
                <c:pt idx="3438">
                  <c:v>100.708061002179</c:v>
                </c:pt>
                <c:pt idx="3439">
                  <c:v>100.664488017429</c:v>
                </c:pt>
                <c:pt idx="3440">
                  <c:v>100.664488017429</c:v>
                </c:pt>
                <c:pt idx="3441">
                  <c:v>100.62091503268</c:v>
                </c:pt>
                <c:pt idx="3442">
                  <c:v>100.664488017429</c:v>
                </c:pt>
                <c:pt idx="3443">
                  <c:v>100.686274509804</c:v>
                </c:pt>
                <c:pt idx="3444">
                  <c:v>100.664488017429</c:v>
                </c:pt>
                <c:pt idx="3445">
                  <c:v>100.664488017429</c:v>
                </c:pt>
                <c:pt idx="3446">
                  <c:v>100.642701525054</c:v>
                </c:pt>
                <c:pt idx="3447">
                  <c:v>100.62091503268</c:v>
                </c:pt>
                <c:pt idx="3448">
                  <c:v>100.664488017429</c:v>
                </c:pt>
                <c:pt idx="3449">
                  <c:v>100.642701525054</c:v>
                </c:pt>
                <c:pt idx="3450">
                  <c:v>100.642701525054</c:v>
                </c:pt>
                <c:pt idx="3451">
                  <c:v>100.664488017429</c:v>
                </c:pt>
                <c:pt idx="3452">
                  <c:v>100.664488017429</c:v>
                </c:pt>
                <c:pt idx="3453">
                  <c:v>100.642701525054</c:v>
                </c:pt>
                <c:pt idx="3454">
                  <c:v>100.642701525054</c:v>
                </c:pt>
                <c:pt idx="3455">
                  <c:v>100.642701525054</c:v>
                </c:pt>
                <c:pt idx="3456">
                  <c:v>100.642701525054</c:v>
                </c:pt>
                <c:pt idx="3457">
                  <c:v>100.686274509804</c:v>
                </c:pt>
                <c:pt idx="3458">
                  <c:v>100.686274509804</c:v>
                </c:pt>
                <c:pt idx="3459">
                  <c:v>100.62091503268</c:v>
                </c:pt>
                <c:pt idx="3460">
                  <c:v>100.642701525054</c:v>
                </c:pt>
                <c:pt idx="3461">
                  <c:v>100.686274509804</c:v>
                </c:pt>
                <c:pt idx="3462">
                  <c:v>100.664488017429</c:v>
                </c:pt>
                <c:pt idx="3463">
                  <c:v>100.664488017429</c:v>
                </c:pt>
                <c:pt idx="3464">
                  <c:v>100.62091503268</c:v>
                </c:pt>
                <c:pt idx="3465">
                  <c:v>100.642701525054</c:v>
                </c:pt>
                <c:pt idx="3466">
                  <c:v>100.664488017429</c:v>
                </c:pt>
                <c:pt idx="3467">
                  <c:v>100.708061002179</c:v>
                </c:pt>
                <c:pt idx="3468">
                  <c:v>100.599128540305</c:v>
                </c:pt>
                <c:pt idx="3469">
                  <c:v>100.664488017429</c:v>
                </c:pt>
                <c:pt idx="3470">
                  <c:v>100.708061002179</c:v>
                </c:pt>
                <c:pt idx="3471">
                  <c:v>100.664488017429</c:v>
                </c:pt>
                <c:pt idx="3472">
                  <c:v>100.664488017429</c:v>
                </c:pt>
                <c:pt idx="3473">
                  <c:v>100.686274509804</c:v>
                </c:pt>
                <c:pt idx="3474">
                  <c:v>100.686274509804</c:v>
                </c:pt>
                <c:pt idx="3475">
                  <c:v>100.686274509804</c:v>
                </c:pt>
                <c:pt idx="3476">
                  <c:v>100.599128540305</c:v>
                </c:pt>
                <c:pt idx="3477">
                  <c:v>100.62091503268</c:v>
                </c:pt>
                <c:pt idx="3478">
                  <c:v>100.62091503268</c:v>
                </c:pt>
                <c:pt idx="3479">
                  <c:v>100.686274509804</c:v>
                </c:pt>
                <c:pt idx="3480">
                  <c:v>100.57734204793</c:v>
                </c:pt>
                <c:pt idx="3481">
                  <c:v>100.686274509804</c:v>
                </c:pt>
                <c:pt idx="3482">
                  <c:v>100.642701525054</c:v>
                </c:pt>
                <c:pt idx="3483">
                  <c:v>100.664488017429</c:v>
                </c:pt>
                <c:pt idx="3484">
                  <c:v>100.664488017429</c:v>
                </c:pt>
                <c:pt idx="3485">
                  <c:v>100.664488017429</c:v>
                </c:pt>
                <c:pt idx="3486">
                  <c:v>100.686274509804</c:v>
                </c:pt>
                <c:pt idx="3487">
                  <c:v>100.686274509804</c:v>
                </c:pt>
                <c:pt idx="3488">
                  <c:v>100.642701525054</c:v>
                </c:pt>
                <c:pt idx="3489">
                  <c:v>100.642701525054</c:v>
                </c:pt>
                <c:pt idx="3490">
                  <c:v>100.62091503268</c:v>
                </c:pt>
                <c:pt idx="3491">
                  <c:v>100.686274509804</c:v>
                </c:pt>
                <c:pt idx="3492">
                  <c:v>100.664488017429</c:v>
                </c:pt>
                <c:pt idx="3493">
                  <c:v>100.642701525054</c:v>
                </c:pt>
                <c:pt idx="3494">
                  <c:v>100.686274509804</c:v>
                </c:pt>
                <c:pt idx="3495">
                  <c:v>100.686274509804</c:v>
                </c:pt>
                <c:pt idx="3496">
                  <c:v>100.664488017429</c:v>
                </c:pt>
                <c:pt idx="3497">
                  <c:v>100.664488017429</c:v>
                </c:pt>
                <c:pt idx="3498">
                  <c:v>100.62091503268</c:v>
                </c:pt>
                <c:pt idx="3499">
                  <c:v>100.708061002179</c:v>
                </c:pt>
                <c:pt idx="3500">
                  <c:v>100.664488017429</c:v>
                </c:pt>
                <c:pt idx="3501">
                  <c:v>100.642701525054</c:v>
                </c:pt>
                <c:pt idx="3502">
                  <c:v>100.642701525054</c:v>
                </c:pt>
                <c:pt idx="3503">
                  <c:v>100.664488017429</c:v>
                </c:pt>
                <c:pt idx="3504">
                  <c:v>100.664488017429</c:v>
                </c:pt>
                <c:pt idx="3505">
                  <c:v>100.664488017429</c:v>
                </c:pt>
                <c:pt idx="3506">
                  <c:v>100.686274509804</c:v>
                </c:pt>
                <c:pt idx="3507">
                  <c:v>100.62091503268</c:v>
                </c:pt>
                <c:pt idx="3508">
                  <c:v>100.642701525054</c:v>
                </c:pt>
                <c:pt idx="3509">
                  <c:v>100.642701525054</c:v>
                </c:pt>
                <c:pt idx="3510">
                  <c:v>100.686274509804</c:v>
                </c:pt>
                <c:pt idx="3511">
                  <c:v>100.664488017429</c:v>
                </c:pt>
                <c:pt idx="3512">
                  <c:v>100.708061002179</c:v>
                </c:pt>
                <c:pt idx="3513">
                  <c:v>100.62091503268</c:v>
                </c:pt>
                <c:pt idx="3514">
                  <c:v>100.642701525054</c:v>
                </c:pt>
                <c:pt idx="3515">
                  <c:v>100.642701525054</c:v>
                </c:pt>
                <c:pt idx="3516">
                  <c:v>100.664488017429</c:v>
                </c:pt>
                <c:pt idx="3517">
                  <c:v>100.664488017429</c:v>
                </c:pt>
                <c:pt idx="3518">
                  <c:v>100.664488017429</c:v>
                </c:pt>
                <c:pt idx="3519">
                  <c:v>100.664488017429</c:v>
                </c:pt>
                <c:pt idx="3520">
                  <c:v>100.62091503268</c:v>
                </c:pt>
                <c:pt idx="3521">
                  <c:v>100.642701525054</c:v>
                </c:pt>
                <c:pt idx="3522">
                  <c:v>100.664488017429</c:v>
                </c:pt>
                <c:pt idx="3523">
                  <c:v>100.729847494553</c:v>
                </c:pt>
                <c:pt idx="3524">
                  <c:v>100.708061002179</c:v>
                </c:pt>
                <c:pt idx="3525">
                  <c:v>100.642701525054</c:v>
                </c:pt>
                <c:pt idx="3526">
                  <c:v>100.599128540305</c:v>
                </c:pt>
                <c:pt idx="3527">
                  <c:v>100.664488017429</c:v>
                </c:pt>
                <c:pt idx="3528">
                  <c:v>100.62091503268</c:v>
                </c:pt>
                <c:pt idx="3529">
                  <c:v>100.664488017429</c:v>
                </c:pt>
                <c:pt idx="3530">
                  <c:v>100.642701525054</c:v>
                </c:pt>
                <c:pt idx="3531">
                  <c:v>100.62091503268</c:v>
                </c:pt>
                <c:pt idx="3532">
                  <c:v>100.62091503268</c:v>
                </c:pt>
                <c:pt idx="3533">
                  <c:v>100.642701525054</c:v>
                </c:pt>
                <c:pt idx="3534">
                  <c:v>100.642701525054</c:v>
                </c:pt>
                <c:pt idx="3535">
                  <c:v>100.664488017429</c:v>
                </c:pt>
                <c:pt idx="3536">
                  <c:v>100.708061002179</c:v>
                </c:pt>
                <c:pt idx="3537">
                  <c:v>100.686274509804</c:v>
                </c:pt>
                <c:pt idx="3538">
                  <c:v>100.664488017429</c:v>
                </c:pt>
                <c:pt idx="3539">
                  <c:v>100.729847494553</c:v>
                </c:pt>
                <c:pt idx="3540">
                  <c:v>100.664488017429</c:v>
                </c:pt>
                <c:pt idx="3541">
                  <c:v>100.708061002179</c:v>
                </c:pt>
                <c:pt idx="3542">
                  <c:v>100.664488017429</c:v>
                </c:pt>
                <c:pt idx="3543">
                  <c:v>100.642701525054</c:v>
                </c:pt>
                <c:pt idx="3544">
                  <c:v>100.57734204793</c:v>
                </c:pt>
                <c:pt idx="3545">
                  <c:v>100.642701525054</c:v>
                </c:pt>
                <c:pt idx="3546">
                  <c:v>100.664488017429</c:v>
                </c:pt>
                <c:pt idx="3547">
                  <c:v>100.642701525054</c:v>
                </c:pt>
                <c:pt idx="3548">
                  <c:v>100.686274509804</c:v>
                </c:pt>
                <c:pt idx="3549">
                  <c:v>100.664488017429</c:v>
                </c:pt>
                <c:pt idx="3550">
                  <c:v>100.642701525054</c:v>
                </c:pt>
                <c:pt idx="3551">
                  <c:v>100.686274509804</c:v>
                </c:pt>
                <c:pt idx="3552">
                  <c:v>100.642701525054</c:v>
                </c:pt>
                <c:pt idx="3553">
                  <c:v>100.664488017429</c:v>
                </c:pt>
                <c:pt idx="3554">
                  <c:v>100.62091503268</c:v>
                </c:pt>
                <c:pt idx="3555">
                  <c:v>100.62091503268</c:v>
                </c:pt>
                <c:pt idx="3556">
                  <c:v>100.686274509804</c:v>
                </c:pt>
                <c:pt idx="3557">
                  <c:v>100.62091503268</c:v>
                </c:pt>
                <c:pt idx="3558">
                  <c:v>100.686274509804</c:v>
                </c:pt>
                <c:pt idx="3559">
                  <c:v>100.642701525054</c:v>
                </c:pt>
                <c:pt idx="3560">
                  <c:v>100.62091503268</c:v>
                </c:pt>
                <c:pt idx="3561">
                  <c:v>100.664488017429</c:v>
                </c:pt>
                <c:pt idx="3562">
                  <c:v>100.664488017429</c:v>
                </c:pt>
                <c:pt idx="3563">
                  <c:v>100.599128540305</c:v>
                </c:pt>
                <c:pt idx="3564">
                  <c:v>100.62091503268</c:v>
                </c:pt>
                <c:pt idx="3565">
                  <c:v>100.642701525054</c:v>
                </c:pt>
                <c:pt idx="3566">
                  <c:v>100.708061002179</c:v>
                </c:pt>
                <c:pt idx="3567">
                  <c:v>100.664488017429</c:v>
                </c:pt>
                <c:pt idx="3568">
                  <c:v>100.664488017429</c:v>
                </c:pt>
                <c:pt idx="3569">
                  <c:v>100.642701525054</c:v>
                </c:pt>
                <c:pt idx="3570">
                  <c:v>100.57734204793</c:v>
                </c:pt>
                <c:pt idx="3571">
                  <c:v>100.642701525054</c:v>
                </c:pt>
                <c:pt idx="3572">
                  <c:v>100.642701525054</c:v>
                </c:pt>
                <c:pt idx="3573">
                  <c:v>100.686274509804</c:v>
                </c:pt>
                <c:pt idx="3574">
                  <c:v>100.642701525054</c:v>
                </c:pt>
                <c:pt idx="3575">
                  <c:v>100.642701525054</c:v>
                </c:pt>
                <c:pt idx="3576">
                  <c:v>100.664488017429</c:v>
                </c:pt>
                <c:pt idx="3577">
                  <c:v>100.686274509804</c:v>
                </c:pt>
                <c:pt idx="3578">
                  <c:v>100.664488017429</c:v>
                </c:pt>
                <c:pt idx="3579">
                  <c:v>100.664488017429</c:v>
                </c:pt>
                <c:pt idx="3580">
                  <c:v>100.642701525054</c:v>
                </c:pt>
                <c:pt idx="3581">
                  <c:v>100.708061002179</c:v>
                </c:pt>
                <c:pt idx="3582">
                  <c:v>100.664488017429</c:v>
                </c:pt>
                <c:pt idx="3583">
                  <c:v>100.599128540305</c:v>
                </c:pt>
                <c:pt idx="3584">
                  <c:v>100.642701525054</c:v>
                </c:pt>
                <c:pt idx="3585">
                  <c:v>100.708061002179</c:v>
                </c:pt>
                <c:pt idx="3586">
                  <c:v>100.642701525054</c:v>
                </c:pt>
                <c:pt idx="3587">
                  <c:v>100.642701525054</c:v>
                </c:pt>
                <c:pt idx="3588">
                  <c:v>100.664488017429</c:v>
                </c:pt>
                <c:pt idx="3589">
                  <c:v>100.664488017429</c:v>
                </c:pt>
                <c:pt idx="3590">
                  <c:v>100.708061002179</c:v>
                </c:pt>
                <c:pt idx="3591">
                  <c:v>100.664488017429</c:v>
                </c:pt>
                <c:pt idx="3592">
                  <c:v>100.642701525054</c:v>
                </c:pt>
                <c:pt idx="3593">
                  <c:v>100.62091503268</c:v>
                </c:pt>
                <c:pt idx="3594">
                  <c:v>100.708061002179</c:v>
                </c:pt>
                <c:pt idx="3595">
                  <c:v>100.642701525054</c:v>
                </c:pt>
                <c:pt idx="3596">
                  <c:v>100.664488017429</c:v>
                </c:pt>
                <c:pt idx="3597">
                  <c:v>100.642701525054</c:v>
                </c:pt>
                <c:pt idx="3598">
                  <c:v>100.642701525054</c:v>
                </c:pt>
                <c:pt idx="3599">
                  <c:v>100.708061002179</c:v>
                </c:pt>
                <c:pt idx="3600">
                  <c:v>100.642701525054</c:v>
                </c:pt>
                <c:pt idx="3601">
                  <c:v>100.62091503268</c:v>
                </c:pt>
                <c:pt idx="3602">
                  <c:v>100.686274509804</c:v>
                </c:pt>
                <c:pt idx="3603">
                  <c:v>100.664488017429</c:v>
                </c:pt>
                <c:pt idx="3604">
                  <c:v>100.664488017429</c:v>
                </c:pt>
                <c:pt idx="3605">
                  <c:v>100.664488017429</c:v>
                </c:pt>
                <c:pt idx="3606">
                  <c:v>100.664488017429</c:v>
                </c:pt>
                <c:pt idx="3607">
                  <c:v>100.686274509804</c:v>
                </c:pt>
                <c:pt idx="3608">
                  <c:v>100.664488017429</c:v>
                </c:pt>
                <c:pt idx="3609">
                  <c:v>100.686274509804</c:v>
                </c:pt>
                <c:pt idx="3610">
                  <c:v>100.62091503268</c:v>
                </c:pt>
                <c:pt idx="3611">
                  <c:v>100.708061002179</c:v>
                </c:pt>
                <c:pt idx="3612">
                  <c:v>100.664488017429</c:v>
                </c:pt>
                <c:pt idx="3613">
                  <c:v>100.686274509804</c:v>
                </c:pt>
                <c:pt idx="3614">
                  <c:v>100.708061002179</c:v>
                </c:pt>
                <c:pt idx="3615">
                  <c:v>100.686274509804</c:v>
                </c:pt>
                <c:pt idx="3616">
                  <c:v>100.62091503268</c:v>
                </c:pt>
                <c:pt idx="3617">
                  <c:v>100.686274509804</c:v>
                </c:pt>
                <c:pt idx="3618">
                  <c:v>100.664488017429</c:v>
                </c:pt>
                <c:pt idx="3619">
                  <c:v>100.708061002179</c:v>
                </c:pt>
                <c:pt idx="3620">
                  <c:v>100.642701525054</c:v>
                </c:pt>
                <c:pt idx="3621">
                  <c:v>100.664488017429</c:v>
                </c:pt>
                <c:pt idx="3622">
                  <c:v>100.664488017429</c:v>
                </c:pt>
                <c:pt idx="3623">
                  <c:v>100.664488017429</c:v>
                </c:pt>
                <c:pt idx="3624">
                  <c:v>100.664488017429</c:v>
                </c:pt>
                <c:pt idx="3625">
                  <c:v>100.664488017429</c:v>
                </c:pt>
                <c:pt idx="3626">
                  <c:v>100.664488017429</c:v>
                </c:pt>
                <c:pt idx="3627">
                  <c:v>100.664488017429</c:v>
                </c:pt>
                <c:pt idx="3628">
                  <c:v>100.664488017429</c:v>
                </c:pt>
                <c:pt idx="3629">
                  <c:v>100.686274509804</c:v>
                </c:pt>
                <c:pt idx="3630">
                  <c:v>100.664488017429</c:v>
                </c:pt>
                <c:pt idx="3631">
                  <c:v>100.642701525054</c:v>
                </c:pt>
                <c:pt idx="3632">
                  <c:v>100.642701525054</c:v>
                </c:pt>
                <c:pt idx="3633">
                  <c:v>100.686274509804</c:v>
                </c:pt>
                <c:pt idx="3634">
                  <c:v>100.686274509804</c:v>
                </c:pt>
                <c:pt idx="3635">
                  <c:v>100.686274509804</c:v>
                </c:pt>
                <c:pt idx="3636">
                  <c:v>100.664488017429</c:v>
                </c:pt>
                <c:pt idx="3637">
                  <c:v>100.686274509804</c:v>
                </c:pt>
                <c:pt idx="3638">
                  <c:v>100.664488017429</c:v>
                </c:pt>
                <c:pt idx="3639">
                  <c:v>100.664488017429</c:v>
                </c:pt>
                <c:pt idx="3640">
                  <c:v>100.642701525054</c:v>
                </c:pt>
                <c:pt idx="3641">
                  <c:v>100.686274509804</c:v>
                </c:pt>
                <c:pt idx="3642">
                  <c:v>100.664488017429</c:v>
                </c:pt>
                <c:pt idx="3643">
                  <c:v>100.664488017429</c:v>
                </c:pt>
                <c:pt idx="3644">
                  <c:v>100.664488017429</c:v>
                </c:pt>
                <c:pt idx="3645">
                  <c:v>100.664488017429</c:v>
                </c:pt>
                <c:pt idx="3646">
                  <c:v>100.642701525054</c:v>
                </c:pt>
                <c:pt idx="3647">
                  <c:v>100.642701525054</c:v>
                </c:pt>
                <c:pt idx="3648">
                  <c:v>100.599128540305</c:v>
                </c:pt>
                <c:pt idx="3649">
                  <c:v>100.664488017429</c:v>
                </c:pt>
                <c:pt idx="3650">
                  <c:v>100.664488017429</c:v>
                </c:pt>
                <c:pt idx="3651">
                  <c:v>100.686274509804</c:v>
                </c:pt>
                <c:pt idx="3652">
                  <c:v>100.642701525054</c:v>
                </c:pt>
                <c:pt idx="3653">
                  <c:v>100.642701525054</c:v>
                </c:pt>
                <c:pt idx="3654">
                  <c:v>100.664488017429</c:v>
                </c:pt>
                <c:pt idx="3655">
                  <c:v>100.708061002179</c:v>
                </c:pt>
                <c:pt idx="3656">
                  <c:v>100.642701525054</c:v>
                </c:pt>
                <c:pt idx="3657">
                  <c:v>100.642701525054</c:v>
                </c:pt>
                <c:pt idx="3658">
                  <c:v>100.664488017429</c:v>
                </c:pt>
                <c:pt idx="3659">
                  <c:v>100.686274509804</c:v>
                </c:pt>
                <c:pt idx="3660">
                  <c:v>100.708061002179</c:v>
                </c:pt>
                <c:pt idx="3661">
                  <c:v>100.664488017429</c:v>
                </c:pt>
                <c:pt idx="3662">
                  <c:v>100.62091503268</c:v>
                </c:pt>
                <c:pt idx="3663">
                  <c:v>100.62091503268</c:v>
                </c:pt>
                <c:pt idx="3664">
                  <c:v>100.686274509804</c:v>
                </c:pt>
                <c:pt idx="3665">
                  <c:v>100.664488017429</c:v>
                </c:pt>
                <c:pt idx="3666">
                  <c:v>100.686274509804</c:v>
                </c:pt>
                <c:pt idx="3667">
                  <c:v>100.664488017429</c:v>
                </c:pt>
                <c:pt idx="3668">
                  <c:v>100.642701525054</c:v>
                </c:pt>
                <c:pt idx="3669">
                  <c:v>100.642701525054</c:v>
                </c:pt>
                <c:pt idx="3670">
                  <c:v>100.62091503268</c:v>
                </c:pt>
                <c:pt idx="3671">
                  <c:v>100.664488017429</c:v>
                </c:pt>
                <c:pt idx="3672">
                  <c:v>100.686274509804</c:v>
                </c:pt>
                <c:pt idx="3673">
                  <c:v>100.664488017429</c:v>
                </c:pt>
                <c:pt idx="3674">
                  <c:v>100.664488017429</c:v>
                </c:pt>
                <c:pt idx="3675">
                  <c:v>100.664488017429</c:v>
                </c:pt>
                <c:pt idx="3676">
                  <c:v>100.708061002179</c:v>
                </c:pt>
                <c:pt idx="3677">
                  <c:v>100.62091503268</c:v>
                </c:pt>
                <c:pt idx="3678">
                  <c:v>100.686274509804</c:v>
                </c:pt>
                <c:pt idx="3679">
                  <c:v>100.664488017429</c:v>
                </c:pt>
                <c:pt idx="3680">
                  <c:v>100.642701525054</c:v>
                </c:pt>
                <c:pt idx="3681">
                  <c:v>100.62091503268</c:v>
                </c:pt>
                <c:pt idx="3682">
                  <c:v>100.642701525054</c:v>
                </c:pt>
                <c:pt idx="3683">
                  <c:v>100.642701525054</c:v>
                </c:pt>
                <c:pt idx="3684">
                  <c:v>100.708061002179</c:v>
                </c:pt>
                <c:pt idx="3685">
                  <c:v>100.664488017429</c:v>
                </c:pt>
                <c:pt idx="3686">
                  <c:v>100.57734204793</c:v>
                </c:pt>
                <c:pt idx="3687">
                  <c:v>100.642701525054</c:v>
                </c:pt>
                <c:pt idx="3688">
                  <c:v>100.642701525054</c:v>
                </c:pt>
                <c:pt idx="3689">
                  <c:v>100.642701525054</c:v>
                </c:pt>
                <c:pt idx="3690">
                  <c:v>100.62091503268</c:v>
                </c:pt>
                <c:pt idx="3691">
                  <c:v>100.62091503268</c:v>
                </c:pt>
                <c:pt idx="3692">
                  <c:v>100.62091503268</c:v>
                </c:pt>
                <c:pt idx="3693">
                  <c:v>100.642701525054</c:v>
                </c:pt>
                <c:pt idx="3694">
                  <c:v>100.62091503268</c:v>
                </c:pt>
                <c:pt idx="3695">
                  <c:v>100.642701525054</c:v>
                </c:pt>
                <c:pt idx="3696">
                  <c:v>100.686274509804</c:v>
                </c:pt>
                <c:pt idx="3697">
                  <c:v>100.642701525054</c:v>
                </c:pt>
                <c:pt idx="3698">
                  <c:v>100.642701525054</c:v>
                </c:pt>
                <c:pt idx="3699">
                  <c:v>100.708061002179</c:v>
                </c:pt>
                <c:pt idx="3700">
                  <c:v>100.686274509804</c:v>
                </c:pt>
                <c:pt idx="3701">
                  <c:v>100.664488017429</c:v>
                </c:pt>
                <c:pt idx="3702">
                  <c:v>100.62091503268</c:v>
                </c:pt>
                <c:pt idx="3703">
                  <c:v>100.664488017429</c:v>
                </c:pt>
                <c:pt idx="3704">
                  <c:v>100.642701525054</c:v>
                </c:pt>
                <c:pt idx="3705">
                  <c:v>100.664488017429</c:v>
                </c:pt>
                <c:pt idx="3706">
                  <c:v>100.642701525054</c:v>
                </c:pt>
                <c:pt idx="3707">
                  <c:v>100.642701525054</c:v>
                </c:pt>
                <c:pt idx="3708">
                  <c:v>100.664488017429</c:v>
                </c:pt>
                <c:pt idx="3709">
                  <c:v>100.642701525054</c:v>
                </c:pt>
                <c:pt idx="3710">
                  <c:v>100.62091503268</c:v>
                </c:pt>
                <c:pt idx="3711">
                  <c:v>100.664488017429</c:v>
                </c:pt>
                <c:pt idx="3712">
                  <c:v>100.642701525054</c:v>
                </c:pt>
                <c:pt idx="3713">
                  <c:v>100.642701525054</c:v>
                </c:pt>
                <c:pt idx="3714">
                  <c:v>100.664488017429</c:v>
                </c:pt>
                <c:pt idx="3715">
                  <c:v>100.708061002179</c:v>
                </c:pt>
                <c:pt idx="3716">
                  <c:v>100.664488017429</c:v>
                </c:pt>
                <c:pt idx="3717">
                  <c:v>100.686274509804</c:v>
                </c:pt>
                <c:pt idx="3718">
                  <c:v>100.642701525054</c:v>
                </c:pt>
                <c:pt idx="3719">
                  <c:v>100.642701525054</c:v>
                </c:pt>
                <c:pt idx="3720">
                  <c:v>100.664488017429</c:v>
                </c:pt>
                <c:pt idx="3721">
                  <c:v>100.642701525054</c:v>
                </c:pt>
                <c:pt idx="3722">
                  <c:v>100.686274509804</c:v>
                </c:pt>
                <c:pt idx="3723">
                  <c:v>100.664488017429</c:v>
                </c:pt>
                <c:pt idx="3724">
                  <c:v>100.686274509804</c:v>
                </c:pt>
                <c:pt idx="3725">
                  <c:v>100.642701525054</c:v>
                </c:pt>
                <c:pt idx="3726">
                  <c:v>100.708061002179</c:v>
                </c:pt>
                <c:pt idx="3727">
                  <c:v>100.642701525054</c:v>
                </c:pt>
                <c:pt idx="3728">
                  <c:v>100.686274509804</c:v>
                </c:pt>
                <c:pt idx="3729">
                  <c:v>100.642701525054</c:v>
                </c:pt>
                <c:pt idx="3730">
                  <c:v>100.686274509804</c:v>
                </c:pt>
                <c:pt idx="3731">
                  <c:v>100.708061002179</c:v>
                </c:pt>
                <c:pt idx="3732">
                  <c:v>100.686274509804</c:v>
                </c:pt>
                <c:pt idx="3733">
                  <c:v>100.642701525054</c:v>
                </c:pt>
                <c:pt idx="3734">
                  <c:v>100.642701525054</c:v>
                </c:pt>
                <c:pt idx="3735">
                  <c:v>100.686274509804</c:v>
                </c:pt>
                <c:pt idx="3736">
                  <c:v>100.62091503268</c:v>
                </c:pt>
                <c:pt idx="3737">
                  <c:v>100.62091503268</c:v>
                </c:pt>
                <c:pt idx="3738">
                  <c:v>100.664488017429</c:v>
                </c:pt>
                <c:pt idx="3739">
                  <c:v>100.664488017429</c:v>
                </c:pt>
                <c:pt idx="3740">
                  <c:v>100.62091503268</c:v>
                </c:pt>
                <c:pt idx="3741">
                  <c:v>100.708061002179</c:v>
                </c:pt>
                <c:pt idx="3742">
                  <c:v>100.686274509804</c:v>
                </c:pt>
                <c:pt idx="3743">
                  <c:v>100.664488017429</c:v>
                </c:pt>
                <c:pt idx="3744">
                  <c:v>100.686274509804</c:v>
                </c:pt>
                <c:pt idx="3745">
                  <c:v>100.708061002179</c:v>
                </c:pt>
                <c:pt idx="3746">
                  <c:v>100.686274509804</c:v>
                </c:pt>
                <c:pt idx="3747">
                  <c:v>100.686274509804</c:v>
                </c:pt>
                <c:pt idx="3748">
                  <c:v>100.664488017429</c:v>
                </c:pt>
                <c:pt idx="3749">
                  <c:v>100.664488017429</c:v>
                </c:pt>
                <c:pt idx="3750">
                  <c:v>100.686274509804</c:v>
                </c:pt>
                <c:pt idx="3751">
                  <c:v>100.686274509804</c:v>
                </c:pt>
                <c:pt idx="3752">
                  <c:v>100.642701525054</c:v>
                </c:pt>
                <c:pt idx="3753">
                  <c:v>100.642701525054</c:v>
                </c:pt>
                <c:pt idx="3754">
                  <c:v>100.664488017429</c:v>
                </c:pt>
                <c:pt idx="3755">
                  <c:v>100.664488017429</c:v>
                </c:pt>
                <c:pt idx="3756">
                  <c:v>100.708061002179</c:v>
                </c:pt>
                <c:pt idx="3757">
                  <c:v>100.664488017429</c:v>
                </c:pt>
                <c:pt idx="3758">
                  <c:v>100.642701525054</c:v>
                </c:pt>
                <c:pt idx="3759">
                  <c:v>100.686274509804</c:v>
                </c:pt>
                <c:pt idx="3760">
                  <c:v>100.664488017429</c:v>
                </c:pt>
                <c:pt idx="3761">
                  <c:v>100.642701525054</c:v>
                </c:pt>
                <c:pt idx="3762">
                  <c:v>100.642701525054</c:v>
                </c:pt>
                <c:pt idx="3763">
                  <c:v>100.642701525054</c:v>
                </c:pt>
                <c:pt idx="3764">
                  <c:v>100.686274509804</c:v>
                </c:pt>
                <c:pt idx="3765">
                  <c:v>100.664488017429</c:v>
                </c:pt>
                <c:pt idx="3766">
                  <c:v>100.664488017429</c:v>
                </c:pt>
                <c:pt idx="3767">
                  <c:v>100.642701525054</c:v>
                </c:pt>
                <c:pt idx="3768">
                  <c:v>100.686274509804</c:v>
                </c:pt>
                <c:pt idx="3769">
                  <c:v>100.642701525054</c:v>
                </c:pt>
                <c:pt idx="3770">
                  <c:v>100.686274509804</c:v>
                </c:pt>
                <c:pt idx="3771">
                  <c:v>100.708061002179</c:v>
                </c:pt>
                <c:pt idx="3772">
                  <c:v>100.664488017429</c:v>
                </c:pt>
                <c:pt idx="3773">
                  <c:v>100.642701525054</c:v>
                </c:pt>
                <c:pt idx="3774">
                  <c:v>100.664488017429</c:v>
                </c:pt>
                <c:pt idx="3775">
                  <c:v>100.599128540305</c:v>
                </c:pt>
                <c:pt idx="3776">
                  <c:v>100.686274509804</c:v>
                </c:pt>
                <c:pt idx="3777">
                  <c:v>100.664488017429</c:v>
                </c:pt>
                <c:pt idx="3778">
                  <c:v>100.664488017429</c:v>
                </c:pt>
                <c:pt idx="3779">
                  <c:v>100.686274509804</c:v>
                </c:pt>
                <c:pt idx="3780">
                  <c:v>100.642701525054</c:v>
                </c:pt>
                <c:pt idx="3781">
                  <c:v>100.642701525054</c:v>
                </c:pt>
                <c:pt idx="3782">
                  <c:v>100.642701525054</c:v>
                </c:pt>
                <c:pt idx="3783">
                  <c:v>100.686274509804</c:v>
                </c:pt>
                <c:pt idx="3784">
                  <c:v>100.686274509804</c:v>
                </c:pt>
                <c:pt idx="3785">
                  <c:v>100.599128540305</c:v>
                </c:pt>
                <c:pt idx="3786">
                  <c:v>100.664488017429</c:v>
                </c:pt>
                <c:pt idx="3787">
                  <c:v>100.708061002179</c:v>
                </c:pt>
                <c:pt idx="3788">
                  <c:v>100.62091503268</c:v>
                </c:pt>
                <c:pt idx="3789">
                  <c:v>100.664488017429</c:v>
                </c:pt>
                <c:pt idx="3790">
                  <c:v>100.664488017429</c:v>
                </c:pt>
                <c:pt idx="3791">
                  <c:v>100.642701525054</c:v>
                </c:pt>
                <c:pt idx="3792">
                  <c:v>100.664488017429</c:v>
                </c:pt>
                <c:pt idx="3793">
                  <c:v>100.686274509804</c:v>
                </c:pt>
                <c:pt idx="3794">
                  <c:v>100.708061002179</c:v>
                </c:pt>
                <c:pt idx="3795">
                  <c:v>100.686274509804</c:v>
                </c:pt>
                <c:pt idx="3796">
                  <c:v>100.642701525054</c:v>
                </c:pt>
                <c:pt idx="3797">
                  <c:v>100.599128540305</c:v>
                </c:pt>
                <c:pt idx="3798">
                  <c:v>100.664488017429</c:v>
                </c:pt>
                <c:pt idx="3799">
                  <c:v>100.708061002179</c:v>
                </c:pt>
                <c:pt idx="3800">
                  <c:v>100.664488017429</c:v>
                </c:pt>
                <c:pt idx="3801">
                  <c:v>100.664488017429</c:v>
                </c:pt>
                <c:pt idx="3802">
                  <c:v>100.664488017429</c:v>
                </c:pt>
                <c:pt idx="3803">
                  <c:v>100.642701525054</c:v>
                </c:pt>
                <c:pt idx="3804">
                  <c:v>100.599128540305</c:v>
                </c:pt>
                <c:pt idx="3805">
                  <c:v>100.642701525054</c:v>
                </c:pt>
                <c:pt idx="3806">
                  <c:v>100.729847494553</c:v>
                </c:pt>
                <c:pt idx="3807">
                  <c:v>100.708061002179</c:v>
                </c:pt>
                <c:pt idx="3808">
                  <c:v>100.664488017429</c:v>
                </c:pt>
                <c:pt idx="3809">
                  <c:v>100.664488017429</c:v>
                </c:pt>
                <c:pt idx="3810">
                  <c:v>100.708061002179</c:v>
                </c:pt>
                <c:pt idx="3811">
                  <c:v>100.664488017429</c:v>
                </c:pt>
                <c:pt idx="3812">
                  <c:v>100.664488017429</c:v>
                </c:pt>
                <c:pt idx="3813">
                  <c:v>100.664488017429</c:v>
                </c:pt>
                <c:pt idx="3814">
                  <c:v>100.686274509804</c:v>
                </c:pt>
                <c:pt idx="3815">
                  <c:v>100.708061002179</c:v>
                </c:pt>
                <c:pt idx="3816">
                  <c:v>100.642701525054</c:v>
                </c:pt>
                <c:pt idx="3817">
                  <c:v>100.664488017429</c:v>
                </c:pt>
                <c:pt idx="3818">
                  <c:v>100.62091503268</c:v>
                </c:pt>
                <c:pt idx="3819">
                  <c:v>100.664488017429</c:v>
                </c:pt>
                <c:pt idx="3820">
                  <c:v>100.686274509804</c:v>
                </c:pt>
                <c:pt idx="3821">
                  <c:v>100.664488017429</c:v>
                </c:pt>
                <c:pt idx="3822">
                  <c:v>100.686274509804</c:v>
                </c:pt>
                <c:pt idx="3823">
                  <c:v>100.664488017429</c:v>
                </c:pt>
                <c:pt idx="3824">
                  <c:v>100.708061002179</c:v>
                </c:pt>
                <c:pt idx="3825">
                  <c:v>100.729847494553</c:v>
                </c:pt>
                <c:pt idx="3826">
                  <c:v>100.664488017429</c:v>
                </c:pt>
                <c:pt idx="3827">
                  <c:v>100.62091503268</c:v>
                </c:pt>
                <c:pt idx="3828">
                  <c:v>100.642701525054</c:v>
                </c:pt>
                <c:pt idx="3829">
                  <c:v>100.686274509804</c:v>
                </c:pt>
                <c:pt idx="3830">
                  <c:v>100.664488017429</c:v>
                </c:pt>
                <c:pt idx="3831">
                  <c:v>100.686274509804</c:v>
                </c:pt>
                <c:pt idx="3832">
                  <c:v>100.62091503268</c:v>
                </c:pt>
                <c:pt idx="3833">
                  <c:v>100.642701525054</c:v>
                </c:pt>
                <c:pt idx="3834">
                  <c:v>100.664488017429</c:v>
                </c:pt>
                <c:pt idx="3835">
                  <c:v>100.642701525054</c:v>
                </c:pt>
                <c:pt idx="3836">
                  <c:v>100.664488017429</c:v>
                </c:pt>
                <c:pt idx="3837">
                  <c:v>100.599128540305</c:v>
                </c:pt>
                <c:pt idx="3838">
                  <c:v>100.642701525054</c:v>
                </c:pt>
                <c:pt idx="3839">
                  <c:v>100.708061002179</c:v>
                </c:pt>
                <c:pt idx="3840">
                  <c:v>100.664488017429</c:v>
                </c:pt>
                <c:pt idx="3841">
                  <c:v>100.642701525054</c:v>
                </c:pt>
                <c:pt idx="3842">
                  <c:v>100.664488017429</c:v>
                </c:pt>
                <c:pt idx="3843">
                  <c:v>100.664488017429</c:v>
                </c:pt>
                <c:pt idx="3844">
                  <c:v>100.664488017429</c:v>
                </c:pt>
                <c:pt idx="3845">
                  <c:v>100.686274509804</c:v>
                </c:pt>
                <c:pt idx="3846">
                  <c:v>100.686274509804</c:v>
                </c:pt>
                <c:pt idx="3847">
                  <c:v>100.642701525054</c:v>
                </c:pt>
                <c:pt idx="3848">
                  <c:v>100.664488017429</c:v>
                </c:pt>
                <c:pt idx="3849">
                  <c:v>100.729847494553</c:v>
                </c:pt>
                <c:pt idx="3850">
                  <c:v>100.686274509804</c:v>
                </c:pt>
                <c:pt idx="3851">
                  <c:v>100.686274509804</c:v>
                </c:pt>
                <c:pt idx="3852">
                  <c:v>100.664488017429</c:v>
                </c:pt>
                <c:pt idx="3853">
                  <c:v>100.664488017429</c:v>
                </c:pt>
                <c:pt idx="3854">
                  <c:v>100.664488017429</c:v>
                </c:pt>
                <c:pt idx="3855">
                  <c:v>100.664488017429</c:v>
                </c:pt>
                <c:pt idx="3856">
                  <c:v>100.642701525054</c:v>
                </c:pt>
                <c:pt idx="3857">
                  <c:v>100.686274509804</c:v>
                </c:pt>
                <c:pt idx="3858">
                  <c:v>100.664488017429</c:v>
                </c:pt>
                <c:pt idx="3859">
                  <c:v>100.642701525054</c:v>
                </c:pt>
                <c:pt idx="3860">
                  <c:v>100.708061002179</c:v>
                </c:pt>
                <c:pt idx="3861">
                  <c:v>100.686274509804</c:v>
                </c:pt>
                <c:pt idx="3862">
                  <c:v>100.642701525054</c:v>
                </c:pt>
                <c:pt idx="3863">
                  <c:v>100.708061002179</c:v>
                </c:pt>
                <c:pt idx="3864">
                  <c:v>100.686274509804</c:v>
                </c:pt>
                <c:pt idx="3865">
                  <c:v>100.664488017429</c:v>
                </c:pt>
                <c:pt idx="3866">
                  <c:v>100.642701525054</c:v>
                </c:pt>
                <c:pt idx="3867">
                  <c:v>100.686274509804</c:v>
                </c:pt>
                <c:pt idx="3868">
                  <c:v>100.642701525054</c:v>
                </c:pt>
                <c:pt idx="3869">
                  <c:v>100.642701525054</c:v>
                </c:pt>
                <c:pt idx="3870">
                  <c:v>100.599128540305</c:v>
                </c:pt>
                <c:pt idx="3871">
                  <c:v>100.708061002179</c:v>
                </c:pt>
                <c:pt idx="3872">
                  <c:v>100.599128540305</c:v>
                </c:pt>
                <c:pt idx="3873">
                  <c:v>100.642701525054</c:v>
                </c:pt>
                <c:pt idx="3874">
                  <c:v>100.664488017429</c:v>
                </c:pt>
                <c:pt idx="3875">
                  <c:v>100.664488017429</c:v>
                </c:pt>
                <c:pt idx="3876">
                  <c:v>100.599128540305</c:v>
                </c:pt>
                <c:pt idx="3877">
                  <c:v>100.708061002179</c:v>
                </c:pt>
                <c:pt idx="3878">
                  <c:v>100.686274509804</c:v>
                </c:pt>
                <c:pt idx="3879">
                  <c:v>100.708061002179</c:v>
                </c:pt>
                <c:pt idx="3880">
                  <c:v>100.62091503268</c:v>
                </c:pt>
                <c:pt idx="3881">
                  <c:v>100.642701525054</c:v>
                </c:pt>
                <c:pt idx="3882">
                  <c:v>100.664488017429</c:v>
                </c:pt>
                <c:pt idx="3883">
                  <c:v>100.642701525054</c:v>
                </c:pt>
                <c:pt idx="3884">
                  <c:v>100.642701525054</c:v>
                </c:pt>
                <c:pt idx="3885">
                  <c:v>100.642701525054</c:v>
                </c:pt>
                <c:pt idx="3886">
                  <c:v>100.708061002179</c:v>
                </c:pt>
                <c:pt idx="3887">
                  <c:v>100.62091503268</c:v>
                </c:pt>
                <c:pt idx="3888">
                  <c:v>100.686274509804</c:v>
                </c:pt>
                <c:pt idx="3889">
                  <c:v>100.642701525054</c:v>
                </c:pt>
                <c:pt idx="3890">
                  <c:v>100.642701525054</c:v>
                </c:pt>
                <c:pt idx="3891">
                  <c:v>100.642701525054</c:v>
                </c:pt>
                <c:pt idx="3892">
                  <c:v>100.686274509804</c:v>
                </c:pt>
                <c:pt idx="3893">
                  <c:v>100.729847494553</c:v>
                </c:pt>
                <c:pt idx="3894">
                  <c:v>100.642701525054</c:v>
                </c:pt>
                <c:pt idx="3895">
                  <c:v>100.642701525054</c:v>
                </c:pt>
                <c:pt idx="3896">
                  <c:v>100.599128540305</c:v>
                </c:pt>
                <c:pt idx="3897">
                  <c:v>100.664488017429</c:v>
                </c:pt>
                <c:pt idx="3898">
                  <c:v>100.642701525054</c:v>
                </c:pt>
                <c:pt idx="3899">
                  <c:v>100.642701525054</c:v>
                </c:pt>
                <c:pt idx="3900">
                  <c:v>100.664488017429</c:v>
                </c:pt>
                <c:pt idx="3901">
                  <c:v>100.686274509804</c:v>
                </c:pt>
                <c:pt idx="3902">
                  <c:v>100.708061002179</c:v>
                </c:pt>
                <c:pt idx="3903">
                  <c:v>100.686274509804</c:v>
                </c:pt>
                <c:pt idx="3904">
                  <c:v>100.686274509804</c:v>
                </c:pt>
                <c:pt idx="3905">
                  <c:v>100.664488017429</c:v>
                </c:pt>
                <c:pt idx="3906">
                  <c:v>100.686274509804</c:v>
                </c:pt>
                <c:pt idx="3907">
                  <c:v>100.642701525054</c:v>
                </c:pt>
                <c:pt idx="3908">
                  <c:v>100.62091503268</c:v>
                </c:pt>
                <c:pt idx="3909">
                  <c:v>100.686274509804</c:v>
                </c:pt>
                <c:pt idx="3910">
                  <c:v>100.664488017429</c:v>
                </c:pt>
                <c:pt idx="3911">
                  <c:v>100.664488017429</c:v>
                </c:pt>
                <c:pt idx="3912">
                  <c:v>100.642701525054</c:v>
                </c:pt>
                <c:pt idx="3913">
                  <c:v>100.664488017429</c:v>
                </c:pt>
                <c:pt idx="3914">
                  <c:v>100.664488017429</c:v>
                </c:pt>
                <c:pt idx="3915">
                  <c:v>100.642701525054</c:v>
                </c:pt>
                <c:pt idx="3916">
                  <c:v>100.642701525054</c:v>
                </c:pt>
                <c:pt idx="3917">
                  <c:v>100.642701525054</c:v>
                </c:pt>
                <c:pt idx="3918">
                  <c:v>100.664488017429</c:v>
                </c:pt>
                <c:pt idx="3919">
                  <c:v>100.664488017429</c:v>
                </c:pt>
                <c:pt idx="3920">
                  <c:v>100.729847494553</c:v>
                </c:pt>
                <c:pt idx="3921">
                  <c:v>100.62091503268</c:v>
                </c:pt>
                <c:pt idx="3922">
                  <c:v>100.664488017429</c:v>
                </c:pt>
                <c:pt idx="3923">
                  <c:v>100.664488017429</c:v>
                </c:pt>
                <c:pt idx="3924">
                  <c:v>100.642701525054</c:v>
                </c:pt>
                <c:pt idx="3925">
                  <c:v>100.642701525054</c:v>
                </c:pt>
                <c:pt idx="3926">
                  <c:v>100.599128540305</c:v>
                </c:pt>
                <c:pt idx="3927">
                  <c:v>100.599128540305</c:v>
                </c:pt>
                <c:pt idx="3928">
                  <c:v>100.664488017429</c:v>
                </c:pt>
                <c:pt idx="3929">
                  <c:v>100.708061002179</c:v>
                </c:pt>
                <c:pt idx="3930">
                  <c:v>100.664488017429</c:v>
                </c:pt>
                <c:pt idx="3931">
                  <c:v>100.62091503268</c:v>
                </c:pt>
                <c:pt idx="3932">
                  <c:v>100.664488017429</c:v>
                </c:pt>
                <c:pt idx="3933">
                  <c:v>100.642701525054</c:v>
                </c:pt>
                <c:pt idx="3934">
                  <c:v>100.708061002179</c:v>
                </c:pt>
                <c:pt idx="3935">
                  <c:v>100.664488017429</c:v>
                </c:pt>
                <c:pt idx="3936">
                  <c:v>100.642701525054</c:v>
                </c:pt>
                <c:pt idx="3937">
                  <c:v>100.642701525054</c:v>
                </c:pt>
                <c:pt idx="3938">
                  <c:v>100.664488017429</c:v>
                </c:pt>
                <c:pt idx="3939">
                  <c:v>100.664488017429</c:v>
                </c:pt>
                <c:pt idx="3940">
                  <c:v>100.62091503268</c:v>
                </c:pt>
                <c:pt idx="3941">
                  <c:v>100.664488017429</c:v>
                </c:pt>
                <c:pt idx="3942">
                  <c:v>100.62091503268</c:v>
                </c:pt>
                <c:pt idx="3943">
                  <c:v>100.686274509804</c:v>
                </c:pt>
                <c:pt idx="3944">
                  <c:v>100.664488017429</c:v>
                </c:pt>
                <c:pt idx="3945">
                  <c:v>100.708061002179</c:v>
                </c:pt>
                <c:pt idx="3946">
                  <c:v>100.642701525054</c:v>
                </c:pt>
                <c:pt idx="3947">
                  <c:v>100.664488017429</c:v>
                </c:pt>
                <c:pt idx="3948">
                  <c:v>100.642701525054</c:v>
                </c:pt>
                <c:pt idx="3949">
                  <c:v>100.642701525054</c:v>
                </c:pt>
                <c:pt idx="3950">
                  <c:v>100.642701525054</c:v>
                </c:pt>
                <c:pt idx="3951">
                  <c:v>100.599128540305</c:v>
                </c:pt>
                <c:pt idx="3952">
                  <c:v>100.599128540305</c:v>
                </c:pt>
                <c:pt idx="3953">
                  <c:v>100.664488017429</c:v>
                </c:pt>
                <c:pt idx="3954">
                  <c:v>100.708061002179</c:v>
                </c:pt>
                <c:pt idx="3955">
                  <c:v>100.642701525054</c:v>
                </c:pt>
                <c:pt idx="3956">
                  <c:v>100.62091503268</c:v>
                </c:pt>
                <c:pt idx="3957">
                  <c:v>100.664488017429</c:v>
                </c:pt>
                <c:pt idx="3958">
                  <c:v>100.686274509804</c:v>
                </c:pt>
                <c:pt idx="3959">
                  <c:v>100.642701525054</c:v>
                </c:pt>
                <c:pt idx="3960">
                  <c:v>100.664488017429</c:v>
                </c:pt>
                <c:pt idx="3961">
                  <c:v>100.642701525054</c:v>
                </c:pt>
                <c:pt idx="3962">
                  <c:v>100.664488017429</c:v>
                </c:pt>
                <c:pt idx="3963">
                  <c:v>100.664488017429</c:v>
                </c:pt>
                <c:pt idx="3964">
                  <c:v>100.664488017429</c:v>
                </c:pt>
                <c:pt idx="3965">
                  <c:v>100.686274509804</c:v>
                </c:pt>
                <c:pt idx="3966">
                  <c:v>100.62091503268</c:v>
                </c:pt>
                <c:pt idx="3967">
                  <c:v>100.642701525054</c:v>
                </c:pt>
                <c:pt idx="3968">
                  <c:v>100.664488017429</c:v>
                </c:pt>
                <c:pt idx="3969">
                  <c:v>100.708061002179</c:v>
                </c:pt>
                <c:pt idx="3970">
                  <c:v>100.664488017429</c:v>
                </c:pt>
                <c:pt idx="3971">
                  <c:v>100.664488017429</c:v>
                </c:pt>
                <c:pt idx="3972">
                  <c:v>100.642701525054</c:v>
                </c:pt>
                <c:pt idx="3973">
                  <c:v>100.664488017429</c:v>
                </c:pt>
                <c:pt idx="3974">
                  <c:v>100.686274509804</c:v>
                </c:pt>
                <c:pt idx="3975">
                  <c:v>100.729847494553</c:v>
                </c:pt>
                <c:pt idx="3976">
                  <c:v>100.686274509804</c:v>
                </c:pt>
                <c:pt idx="3977">
                  <c:v>100.642701525054</c:v>
                </c:pt>
                <c:pt idx="3978">
                  <c:v>100.642701525054</c:v>
                </c:pt>
                <c:pt idx="3979">
                  <c:v>100.642701525054</c:v>
                </c:pt>
                <c:pt idx="3980">
                  <c:v>100.642701525054</c:v>
                </c:pt>
                <c:pt idx="3981">
                  <c:v>100.664488017429</c:v>
                </c:pt>
                <c:pt idx="3982">
                  <c:v>100.664488017429</c:v>
                </c:pt>
                <c:pt idx="3983">
                  <c:v>100.642701525054</c:v>
                </c:pt>
                <c:pt idx="3984">
                  <c:v>100.686274509804</c:v>
                </c:pt>
                <c:pt idx="3985">
                  <c:v>100.664488017429</c:v>
                </c:pt>
                <c:pt idx="3986">
                  <c:v>100.642701525054</c:v>
                </c:pt>
                <c:pt idx="3987">
                  <c:v>100.664488017429</c:v>
                </c:pt>
                <c:pt idx="3988">
                  <c:v>100.664488017429</c:v>
                </c:pt>
                <c:pt idx="3989">
                  <c:v>100.664488017429</c:v>
                </c:pt>
                <c:pt idx="3990">
                  <c:v>100.708061002179</c:v>
                </c:pt>
                <c:pt idx="3991">
                  <c:v>100.664488017429</c:v>
                </c:pt>
                <c:pt idx="3992">
                  <c:v>100.686274509804</c:v>
                </c:pt>
                <c:pt idx="3993">
                  <c:v>100.708061002179</c:v>
                </c:pt>
                <c:pt idx="3994">
                  <c:v>100.664488017429</c:v>
                </c:pt>
                <c:pt idx="3995">
                  <c:v>100.686274509804</c:v>
                </c:pt>
                <c:pt idx="3996">
                  <c:v>100.664488017429</c:v>
                </c:pt>
                <c:pt idx="3997">
                  <c:v>100.686274509804</c:v>
                </c:pt>
                <c:pt idx="3998">
                  <c:v>100.664488017429</c:v>
                </c:pt>
                <c:pt idx="3999">
                  <c:v>100.686274509804</c:v>
                </c:pt>
                <c:pt idx="4000">
                  <c:v>100.751633986928</c:v>
                </c:pt>
                <c:pt idx="4001">
                  <c:v>100.686274509804</c:v>
                </c:pt>
                <c:pt idx="4002">
                  <c:v>100.686274509804</c:v>
                </c:pt>
                <c:pt idx="4003">
                  <c:v>100.664488017429</c:v>
                </c:pt>
                <c:pt idx="4004">
                  <c:v>100.708061002179</c:v>
                </c:pt>
                <c:pt idx="4005">
                  <c:v>100.642701525054</c:v>
                </c:pt>
                <c:pt idx="4006">
                  <c:v>100.642701525054</c:v>
                </c:pt>
                <c:pt idx="4007">
                  <c:v>100.686274509804</c:v>
                </c:pt>
                <c:pt idx="4008">
                  <c:v>100.664488017429</c:v>
                </c:pt>
                <c:pt idx="4009">
                  <c:v>100.664488017429</c:v>
                </c:pt>
                <c:pt idx="4010">
                  <c:v>100.664488017429</c:v>
                </c:pt>
                <c:pt idx="4011">
                  <c:v>100.62091503268</c:v>
                </c:pt>
                <c:pt idx="4012">
                  <c:v>100.729847494553</c:v>
                </c:pt>
                <c:pt idx="4013">
                  <c:v>100.642701525054</c:v>
                </c:pt>
                <c:pt idx="4014">
                  <c:v>100.686274509804</c:v>
                </c:pt>
                <c:pt idx="4015">
                  <c:v>100.664488017429</c:v>
                </c:pt>
                <c:pt idx="4016">
                  <c:v>100.62091503268</c:v>
                </c:pt>
                <c:pt idx="4017">
                  <c:v>100.62091503268</c:v>
                </c:pt>
                <c:pt idx="4018">
                  <c:v>100.708061002179</c:v>
                </c:pt>
                <c:pt idx="4019">
                  <c:v>100.664488017429</c:v>
                </c:pt>
                <c:pt idx="4020">
                  <c:v>100.642701525054</c:v>
                </c:pt>
                <c:pt idx="4021">
                  <c:v>100.642701525054</c:v>
                </c:pt>
                <c:pt idx="4022">
                  <c:v>100.62091503268</c:v>
                </c:pt>
                <c:pt idx="4023">
                  <c:v>100.686274509804</c:v>
                </c:pt>
                <c:pt idx="4024">
                  <c:v>100.686274509804</c:v>
                </c:pt>
                <c:pt idx="4025">
                  <c:v>100.686274509804</c:v>
                </c:pt>
                <c:pt idx="4026">
                  <c:v>100.642701525054</c:v>
                </c:pt>
                <c:pt idx="4027">
                  <c:v>100.664488017429</c:v>
                </c:pt>
                <c:pt idx="4028">
                  <c:v>100.642701525054</c:v>
                </c:pt>
                <c:pt idx="4029">
                  <c:v>100.642701525054</c:v>
                </c:pt>
                <c:pt idx="4030">
                  <c:v>100.708061002179</c:v>
                </c:pt>
                <c:pt idx="4031">
                  <c:v>100.686274509804</c:v>
                </c:pt>
                <c:pt idx="4032">
                  <c:v>100.664488017429</c:v>
                </c:pt>
                <c:pt idx="4033">
                  <c:v>100.664488017429</c:v>
                </c:pt>
                <c:pt idx="4034">
                  <c:v>100.664488017429</c:v>
                </c:pt>
                <c:pt idx="4035">
                  <c:v>100.664488017429</c:v>
                </c:pt>
                <c:pt idx="4036">
                  <c:v>100.686274509804</c:v>
                </c:pt>
                <c:pt idx="4037">
                  <c:v>100.664488017429</c:v>
                </c:pt>
                <c:pt idx="4038">
                  <c:v>100.664488017429</c:v>
                </c:pt>
                <c:pt idx="4039">
                  <c:v>100.686274509804</c:v>
                </c:pt>
                <c:pt idx="4040">
                  <c:v>100.708061002179</c:v>
                </c:pt>
                <c:pt idx="4041">
                  <c:v>100.642701525054</c:v>
                </c:pt>
                <c:pt idx="4042">
                  <c:v>100.708061002179</c:v>
                </c:pt>
                <c:pt idx="4043">
                  <c:v>100.686274509804</c:v>
                </c:pt>
                <c:pt idx="4044">
                  <c:v>100.708061002179</c:v>
                </c:pt>
                <c:pt idx="4045">
                  <c:v>100.642701525054</c:v>
                </c:pt>
                <c:pt idx="4046">
                  <c:v>100.686274509804</c:v>
                </c:pt>
                <c:pt idx="4047">
                  <c:v>100.708061002179</c:v>
                </c:pt>
                <c:pt idx="4048">
                  <c:v>100.664488017429</c:v>
                </c:pt>
                <c:pt idx="4049">
                  <c:v>100.664488017429</c:v>
                </c:pt>
                <c:pt idx="4050">
                  <c:v>100.664488017429</c:v>
                </c:pt>
                <c:pt idx="4051">
                  <c:v>100.686274509804</c:v>
                </c:pt>
                <c:pt idx="4052">
                  <c:v>100.642701525054</c:v>
                </c:pt>
                <c:pt idx="4053">
                  <c:v>100.664488017429</c:v>
                </c:pt>
                <c:pt idx="4054">
                  <c:v>100.686274509804</c:v>
                </c:pt>
                <c:pt idx="4055">
                  <c:v>100.664488017429</c:v>
                </c:pt>
                <c:pt idx="4056">
                  <c:v>100.686274509804</c:v>
                </c:pt>
                <c:pt idx="4057">
                  <c:v>100.599128540305</c:v>
                </c:pt>
                <c:pt idx="4058">
                  <c:v>100.664488017429</c:v>
                </c:pt>
                <c:pt idx="4059">
                  <c:v>100.642701525054</c:v>
                </c:pt>
                <c:pt idx="4060">
                  <c:v>100.686274509804</c:v>
                </c:pt>
                <c:pt idx="4061">
                  <c:v>100.642701525054</c:v>
                </c:pt>
                <c:pt idx="4062">
                  <c:v>100.642701525054</c:v>
                </c:pt>
                <c:pt idx="4063">
                  <c:v>100.664488017429</c:v>
                </c:pt>
                <c:pt idx="4064">
                  <c:v>100.664488017429</c:v>
                </c:pt>
                <c:pt idx="4065">
                  <c:v>100.664488017429</c:v>
                </c:pt>
                <c:pt idx="4066">
                  <c:v>100.642701525054</c:v>
                </c:pt>
                <c:pt idx="4067">
                  <c:v>100.62091503268</c:v>
                </c:pt>
                <c:pt idx="4068">
                  <c:v>100.664488017429</c:v>
                </c:pt>
                <c:pt idx="4069">
                  <c:v>100.708061002179</c:v>
                </c:pt>
                <c:pt idx="4070">
                  <c:v>100.686274509804</c:v>
                </c:pt>
                <c:pt idx="4071">
                  <c:v>100.664488017429</c:v>
                </c:pt>
                <c:pt idx="4072">
                  <c:v>100.708061002179</c:v>
                </c:pt>
                <c:pt idx="4073">
                  <c:v>100.664488017429</c:v>
                </c:pt>
                <c:pt idx="4074">
                  <c:v>100.686274509804</c:v>
                </c:pt>
                <c:pt idx="4075">
                  <c:v>100.708061002179</c:v>
                </c:pt>
                <c:pt idx="4076">
                  <c:v>100.664488017429</c:v>
                </c:pt>
                <c:pt idx="4077">
                  <c:v>100.62091503268</c:v>
                </c:pt>
                <c:pt idx="4078">
                  <c:v>100.686274509804</c:v>
                </c:pt>
                <c:pt idx="4079">
                  <c:v>100.729847494553</c:v>
                </c:pt>
                <c:pt idx="4080">
                  <c:v>100.642701525054</c:v>
                </c:pt>
                <c:pt idx="4081">
                  <c:v>100.708061002179</c:v>
                </c:pt>
                <c:pt idx="4082">
                  <c:v>100.729847494553</c:v>
                </c:pt>
                <c:pt idx="4083">
                  <c:v>100.664488017429</c:v>
                </c:pt>
                <c:pt idx="4084">
                  <c:v>100.664488017429</c:v>
                </c:pt>
                <c:pt idx="4085">
                  <c:v>100.686274509804</c:v>
                </c:pt>
                <c:pt idx="4086">
                  <c:v>100.62091503268</c:v>
                </c:pt>
                <c:pt idx="4087">
                  <c:v>100.664488017429</c:v>
                </c:pt>
                <c:pt idx="4088">
                  <c:v>100.664488017429</c:v>
                </c:pt>
                <c:pt idx="4089">
                  <c:v>100.664488017429</c:v>
                </c:pt>
                <c:pt idx="4090">
                  <c:v>100.686274509804</c:v>
                </c:pt>
                <c:pt idx="4091">
                  <c:v>100.686274509804</c:v>
                </c:pt>
                <c:pt idx="4092">
                  <c:v>100.708061002179</c:v>
                </c:pt>
                <c:pt idx="4093">
                  <c:v>100.686274509804</c:v>
                </c:pt>
                <c:pt idx="4094">
                  <c:v>100.642701525054</c:v>
                </c:pt>
                <c:pt idx="4095">
                  <c:v>100.664488017429</c:v>
                </c:pt>
                <c:pt idx="4096">
                  <c:v>100.664488017429</c:v>
                </c:pt>
                <c:pt idx="4097">
                  <c:v>100.686274509804</c:v>
                </c:pt>
                <c:pt idx="4098">
                  <c:v>100.664488017429</c:v>
                </c:pt>
                <c:pt idx="4099">
                  <c:v>100.664488017429</c:v>
                </c:pt>
                <c:pt idx="4100">
                  <c:v>100.642701525054</c:v>
                </c:pt>
                <c:pt idx="4101">
                  <c:v>100.664488017429</c:v>
                </c:pt>
                <c:pt idx="4102">
                  <c:v>100.708061002179</c:v>
                </c:pt>
                <c:pt idx="4103">
                  <c:v>100.664488017429</c:v>
                </c:pt>
                <c:pt idx="4104">
                  <c:v>100.642701525054</c:v>
                </c:pt>
                <c:pt idx="4105">
                  <c:v>100.642701525054</c:v>
                </c:pt>
                <c:pt idx="4106">
                  <c:v>100.599128540305</c:v>
                </c:pt>
                <c:pt idx="4107">
                  <c:v>100.664488017429</c:v>
                </c:pt>
                <c:pt idx="4108">
                  <c:v>100.708061002179</c:v>
                </c:pt>
                <c:pt idx="4109">
                  <c:v>100.686274509804</c:v>
                </c:pt>
                <c:pt idx="4110">
                  <c:v>100.62091503268</c:v>
                </c:pt>
                <c:pt idx="4111">
                  <c:v>100.708061002179</c:v>
                </c:pt>
                <c:pt idx="4112">
                  <c:v>100.62091503268</c:v>
                </c:pt>
                <c:pt idx="4113">
                  <c:v>100.664488017429</c:v>
                </c:pt>
                <c:pt idx="4114">
                  <c:v>100.664488017429</c:v>
                </c:pt>
                <c:pt idx="4115">
                  <c:v>100.664488017429</c:v>
                </c:pt>
                <c:pt idx="4116">
                  <c:v>100.686274509804</c:v>
                </c:pt>
                <c:pt idx="4117">
                  <c:v>100.642701525054</c:v>
                </c:pt>
                <c:pt idx="4118">
                  <c:v>100.708061002179</c:v>
                </c:pt>
                <c:pt idx="4119">
                  <c:v>100.664488017429</c:v>
                </c:pt>
                <c:pt idx="4120">
                  <c:v>100.642701525054</c:v>
                </c:pt>
                <c:pt idx="4121">
                  <c:v>100.664488017429</c:v>
                </c:pt>
                <c:pt idx="4122">
                  <c:v>100.642701525054</c:v>
                </c:pt>
                <c:pt idx="4123">
                  <c:v>100.62091503268</c:v>
                </c:pt>
                <c:pt idx="4124">
                  <c:v>100.686274509804</c:v>
                </c:pt>
                <c:pt idx="4125">
                  <c:v>100.686274509804</c:v>
                </c:pt>
                <c:pt idx="4126">
                  <c:v>100.664488017429</c:v>
                </c:pt>
                <c:pt idx="4127">
                  <c:v>100.664488017429</c:v>
                </c:pt>
                <c:pt idx="4128">
                  <c:v>100.62091503268</c:v>
                </c:pt>
                <c:pt idx="4129">
                  <c:v>100.62091503268</c:v>
                </c:pt>
                <c:pt idx="4130">
                  <c:v>100.686274509804</c:v>
                </c:pt>
                <c:pt idx="4131">
                  <c:v>100.664488017429</c:v>
                </c:pt>
                <c:pt idx="4132">
                  <c:v>100.708061002179</c:v>
                </c:pt>
                <c:pt idx="4133">
                  <c:v>100.599128540305</c:v>
                </c:pt>
                <c:pt idx="4134">
                  <c:v>100.686274509804</c:v>
                </c:pt>
                <c:pt idx="4135">
                  <c:v>100.664488017429</c:v>
                </c:pt>
                <c:pt idx="4136">
                  <c:v>100.708061002179</c:v>
                </c:pt>
                <c:pt idx="4137">
                  <c:v>100.686274509804</c:v>
                </c:pt>
                <c:pt idx="4138">
                  <c:v>100.686274509804</c:v>
                </c:pt>
                <c:pt idx="4139">
                  <c:v>100.664488017429</c:v>
                </c:pt>
                <c:pt idx="4140">
                  <c:v>100.642701525054</c:v>
                </c:pt>
                <c:pt idx="4141">
                  <c:v>100.664488017429</c:v>
                </c:pt>
                <c:pt idx="4142">
                  <c:v>100.642701525054</c:v>
                </c:pt>
                <c:pt idx="4143">
                  <c:v>100.642701525054</c:v>
                </c:pt>
                <c:pt idx="4144">
                  <c:v>100.664488017429</c:v>
                </c:pt>
                <c:pt idx="4145">
                  <c:v>100.751633986928</c:v>
                </c:pt>
                <c:pt idx="4146">
                  <c:v>100.664488017429</c:v>
                </c:pt>
                <c:pt idx="4147">
                  <c:v>100.686274509804</c:v>
                </c:pt>
                <c:pt idx="4148">
                  <c:v>100.62091503268</c:v>
                </c:pt>
                <c:pt idx="4149">
                  <c:v>100.708061002179</c:v>
                </c:pt>
                <c:pt idx="4150">
                  <c:v>100.664488017429</c:v>
                </c:pt>
                <c:pt idx="4151">
                  <c:v>100.686274509804</c:v>
                </c:pt>
                <c:pt idx="4152">
                  <c:v>100.642701525054</c:v>
                </c:pt>
                <c:pt idx="4153">
                  <c:v>100.642701525054</c:v>
                </c:pt>
                <c:pt idx="4154">
                  <c:v>100.642701525054</c:v>
                </c:pt>
                <c:pt idx="4155">
                  <c:v>100.686274509804</c:v>
                </c:pt>
                <c:pt idx="4156">
                  <c:v>100.62091503268</c:v>
                </c:pt>
                <c:pt idx="4157">
                  <c:v>100.686274509804</c:v>
                </c:pt>
                <c:pt idx="4158">
                  <c:v>100.708061002179</c:v>
                </c:pt>
                <c:pt idx="4159">
                  <c:v>100.686274509804</c:v>
                </c:pt>
                <c:pt idx="4160">
                  <c:v>100.664488017429</c:v>
                </c:pt>
                <c:pt idx="4161">
                  <c:v>100.686274509804</c:v>
                </c:pt>
                <c:pt idx="4162">
                  <c:v>100.708061002179</c:v>
                </c:pt>
                <c:pt idx="4163">
                  <c:v>100.686274509804</c:v>
                </c:pt>
                <c:pt idx="4164">
                  <c:v>100.664488017429</c:v>
                </c:pt>
                <c:pt idx="4165">
                  <c:v>100.642701525054</c:v>
                </c:pt>
                <c:pt idx="4166">
                  <c:v>100.642701525054</c:v>
                </c:pt>
                <c:pt idx="4167">
                  <c:v>100.664488017429</c:v>
                </c:pt>
                <c:pt idx="4168">
                  <c:v>100.664488017429</c:v>
                </c:pt>
                <c:pt idx="4169">
                  <c:v>100.664488017429</c:v>
                </c:pt>
                <c:pt idx="4170">
                  <c:v>100.686274509804</c:v>
                </c:pt>
                <c:pt idx="4171">
                  <c:v>100.708061002179</c:v>
                </c:pt>
                <c:pt idx="4172">
                  <c:v>100.62091503268</c:v>
                </c:pt>
                <c:pt idx="4173">
                  <c:v>100.686274509804</c:v>
                </c:pt>
                <c:pt idx="4174">
                  <c:v>100.686274509804</c:v>
                </c:pt>
                <c:pt idx="4175">
                  <c:v>100.729847494553</c:v>
                </c:pt>
                <c:pt idx="4176">
                  <c:v>100.708061002179</c:v>
                </c:pt>
                <c:pt idx="4177">
                  <c:v>100.599128540305</c:v>
                </c:pt>
                <c:pt idx="4178">
                  <c:v>100.686274509804</c:v>
                </c:pt>
                <c:pt idx="4179">
                  <c:v>100.664488017429</c:v>
                </c:pt>
                <c:pt idx="4180">
                  <c:v>100.664488017429</c:v>
                </c:pt>
                <c:pt idx="4181">
                  <c:v>100.642701525054</c:v>
                </c:pt>
                <c:pt idx="4182">
                  <c:v>100.686274509804</c:v>
                </c:pt>
                <c:pt idx="4183">
                  <c:v>100.642701525054</c:v>
                </c:pt>
                <c:pt idx="4184">
                  <c:v>100.642701525054</c:v>
                </c:pt>
                <c:pt idx="4185">
                  <c:v>100.642701525054</c:v>
                </c:pt>
                <c:pt idx="4186">
                  <c:v>100.599128540305</c:v>
                </c:pt>
                <c:pt idx="4187">
                  <c:v>100.664488017429</c:v>
                </c:pt>
                <c:pt idx="4188">
                  <c:v>100.664488017429</c:v>
                </c:pt>
                <c:pt idx="4189">
                  <c:v>100.708061002179</c:v>
                </c:pt>
                <c:pt idx="4190">
                  <c:v>100.642701525054</c:v>
                </c:pt>
                <c:pt idx="4191">
                  <c:v>100.664488017429</c:v>
                </c:pt>
                <c:pt idx="4192">
                  <c:v>100.686274509804</c:v>
                </c:pt>
                <c:pt idx="4193">
                  <c:v>100.708061002179</c:v>
                </c:pt>
                <c:pt idx="4194">
                  <c:v>100.664488017429</c:v>
                </c:pt>
                <c:pt idx="4195">
                  <c:v>100.686274509804</c:v>
                </c:pt>
                <c:pt idx="4196">
                  <c:v>100.664488017429</c:v>
                </c:pt>
                <c:pt idx="4197">
                  <c:v>100.708061002179</c:v>
                </c:pt>
                <c:pt idx="4198">
                  <c:v>100.686274509804</c:v>
                </c:pt>
                <c:pt idx="4199">
                  <c:v>100.686274509804</c:v>
                </c:pt>
                <c:pt idx="4200">
                  <c:v>100.642701525054</c:v>
                </c:pt>
                <c:pt idx="4201">
                  <c:v>100.664488017429</c:v>
                </c:pt>
                <c:pt idx="4202">
                  <c:v>100.664488017429</c:v>
                </c:pt>
                <c:pt idx="4203">
                  <c:v>100.664488017429</c:v>
                </c:pt>
                <c:pt idx="4204">
                  <c:v>100.708061002179</c:v>
                </c:pt>
                <c:pt idx="4205">
                  <c:v>100.642701525054</c:v>
                </c:pt>
                <c:pt idx="4206">
                  <c:v>100.708061002179</c:v>
                </c:pt>
                <c:pt idx="4207">
                  <c:v>100.686274509804</c:v>
                </c:pt>
                <c:pt idx="4208">
                  <c:v>100.708061002179</c:v>
                </c:pt>
                <c:pt idx="4209">
                  <c:v>100.664488017429</c:v>
                </c:pt>
                <c:pt idx="4210">
                  <c:v>100.708061002179</c:v>
                </c:pt>
                <c:pt idx="4211">
                  <c:v>100.708061002179</c:v>
                </c:pt>
                <c:pt idx="4212">
                  <c:v>100.664488017429</c:v>
                </c:pt>
                <c:pt idx="4213">
                  <c:v>100.708061002179</c:v>
                </c:pt>
                <c:pt idx="4214">
                  <c:v>100.664488017429</c:v>
                </c:pt>
                <c:pt idx="4215">
                  <c:v>100.642701525054</c:v>
                </c:pt>
                <c:pt idx="4216">
                  <c:v>100.686274509804</c:v>
                </c:pt>
                <c:pt idx="4217">
                  <c:v>100.664488017429</c:v>
                </c:pt>
                <c:pt idx="4218">
                  <c:v>100.664488017429</c:v>
                </c:pt>
                <c:pt idx="4219">
                  <c:v>100.708061002179</c:v>
                </c:pt>
                <c:pt idx="4220">
                  <c:v>100.708061002179</c:v>
                </c:pt>
                <c:pt idx="4221">
                  <c:v>100.62091503268</c:v>
                </c:pt>
                <c:pt idx="4222">
                  <c:v>100.62091503268</c:v>
                </c:pt>
                <c:pt idx="4223">
                  <c:v>100.642701525054</c:v>
                </c:pt>
                <c:pt idx="4224">
                  <c:v>100.686274509804</c:v>
                </c:pt>
                <c:pt idx="4225">
                  <c:v>100.708061002179</c:v>
                </c:pt>
                <c:pt idx="4226">
                  <c:v>100.686274509804</c:v>
                </c:pt>
                <c:pt idx="4227">
                  <c:v>100.62091503268</c:v>
                </c:pt>
                <c:pt idx="4228">
                  <c:v>100.708061002179</c:v>
                </c:pt>
                <c:pt idx="4229">
                  <c:v>100.708061002179</c:v>
                </c:pt>
                <c:pt idx="4230">
                  <c:v>100.686274509804</c:v>
                </c:pt>
                <c:pt idx="4231">
                  <c:v>100.664488017429</c:v>
                </c:pt>
                <c:pt idx="4232">
                  <c:v>100.664488017429</c:v>
                </c:pt>
                <c:pt idx="4233">
                  <c:v>100.686274509804</c:v>
                </c:pt>
                <c:pt idx="4234">
                  <c:v>100.664488017429</c:v>
                </c:pt>
                <c:pt idx="4235">
                  <c:v>100.686274509804</c:v>
                </c:pt>
                <c:pt idx="4236">
                  <c:v>100.708061002179</c:v>
                </c:pt>
                <c:pt idx="4237">
                  <c:v>100.664488017429</c:v>
                </c:pt>
                <c:pt idx="4238">
                  <c:v>100.664488017429</c:v>
                </c:pt>
                <c:pt idx="4239">
                  <c:v>100.686274509804</c:v>
                </c:pt>
                <c:pt idx="4240">
                  <c:v>100.708061002179</c:v>
                </c:pt>
                <c:pt idx="4241">
                  <c:v>100.664488017429</c:v>
                </c:pt>
                <c:pt idx="4242">
                  <c:v>100.708061002179</c:v>
                </c:pt>
                <c:pt idx="4243">
                  <c:v>100.686274509804</c:v>
                </c:pt>
                <c:pt idx="4244">
                  <c:v>100.664488017429</c:v>
                </c:pt>
                <c:pt idx="4245">
                  <c:v>100.708061002179</c:v>
                </c:pt>
                <c:pt idx="4246">
                  <c:v>100.664488017429</c:v>
                </c:pt>
                <c:pt idx="4247">
                  <c:v>100.664488017429</c:v>
                </c:pt>
                <c:pt idx="4248">
                  <c:v>100.664488017429</c:v>
                </c:pt>
                <c:pt idx="4249">
                  <c:v>100.599128540305</c:v>
                </c:pt>
                <c:pt idx="4250">
                  <c:v>100.664488017429</c:v>
                </c:pt>
                <c:pt idx="4251">
                  <c:v>100.664488017429</c:v>
                </c:pt>
                <c:pt idx="4252">
                  <c:v>100.708061002179</c:v>
                </c:pt>
                <c:pt idx="4253">
                  <c:v>100.664488017429</c:v>
                </c:pt>
                <c:pt idx="4254">
                  <c:v>100.686274509804</c:v>
                </c:pt>
                <c:pt idx="4255">
                  <c:v>100.686274509804</c:v>
                </c:pt>
                <c:pt idx="4256">
                  <c:v>100.664488017429</c:v>
                </c:pt>
                <c:pt idx="4257">
                  <c:v>100.642701525054</c:v>
                </c:pt>
                <c:pt idx="4258">
                  <c:v>100.686274509804</c:v>
                </c:pt>
                <c:pt idx="4259">
                  <c:v>100.642701525054</c:v>
                </c:pt>
                <c:pt idx="4260">
                  <c:v>100.686274509804</c:v>
                </c:pt>
                <c:pt idx="4261">
                  <c:v>100.708061002179</c:v>
                </c:pt>
                <c:pt idx="4262">
                  <c:v>100.729847494553</c:v>
                </c:pt>
                <c:pt idx="4263">
                  <c:v>100.664488017429</c:v>
                </c:pt>
                <c:pt idx="4264">
                  <c:v>100.664488017429</c:v>
                </c:pt>
                <c:pt idx="4265">
                  <c:v>100.642701525054</c:v>
                </c:pt>
                <c:pt idx="4266">
                  <c:v>100.599128540305</c:v>
                </c:pt>
                <c:pt idx="4267">
                  <c:v>100.686274509804</c:v>
                </c:pt>
                <c:pt idx="4268">
                  <c:v>100.642701525054</c:v>
                </c:pt>
                <c:pt idx="4269">
                  <c:v>100.664488017429</c:v>
                </c:pt>
                <c:pt idx="4270">
                  <c:v>100.664488017429</c:v>
                </c:pt>
                <c:pt idx="4271">
                  <c:v>100.62091503268</c:v>
                </c:pt>
                <c:pt idx="4272">
                  <c:v>100.664488017429</c:v>
                </c:pt>
                <c:pt idx="4273">
                  <c:v>100.664488017429</c:v>
                </c:pt>
                <c:pt idx="4274">
                  <c:v>100.708061002179</c:v>
                </c:pt>
                <c:pt idx="4275">
                  <c:v>100.751633986928</c:v>
                </c:pt>
                <c:pt idx="4276">
                  <c:v>100.664488017429</c:v>
                </c:pt>
                <c:pt idx="4277">
                  <c:v>100.664488017429</c:v>
                </c:pt>
                <c:pt idx="4278">
                  <c:v>100.62091503268</c:v>
                </c:pt>
                <c:pt idx="4279">
                  <c:v>100.642701525054</c:v>
                </c:pt>
                <c:pt idx="4280">
                  <c:v>100.708061002179</c:v>
                </c:pt>
                <c:pt idx="4281">
                  <c:v>100.664488017429</c:v>
                </c:pt>
                <c:pt idx="4282">
                  <c:v>100.642701525054</c:v>
                </c:pt>
                <c:pt idx="4283">
                  <c:v>100.664488017429</c:v>
                </c:pt>
                <c:pt idx="4284">
                  <c:v>100.642701525054</c:v>
                </c:pt>
                <c:pt idx="4285">
                  <c:v>100.686274509804</c:v>
                </c:pt>
                <c:pt idx="4286">
                  <c:v>100.664488017429</c:v>
                </c:pt>
                <c:pt idx="4287">
                  <c:v>100.642701525054</c:v>
                </c:pt>
                <c:pt idx="4288">
                  <c:v>100.642701525054</c:v>
                </c:pt>
                <c:pt idx="4289">
                  <c:v>100.642701525054</c:v>
                </c:pt>
                <c:pt idx="4290">
                  <c:v>100.664488017429</c:v>
                </c:pt>
                <c:pt idx="4291">
                  <c:v>100.664488017429</c:v>
                </c:pt>
                <c:pt idx="4292">
                  <c:v>100.708061002179</c:v>
                </c:pt>
                <c:pt idx="4293">
                  <c:v>100.664488017429</c:v>
                </c:pt>
                <c:pt idx="4294">
                  <c:v>100.664488017429</c:v>
                </c:pt>
                <c:pt idx="4295">
                  <c:v>100.664488017429</c:v>
                </c:pt>
                <c:pt idx="4296">
                  <c:v>100.664488017429</c:v>
                </c:pt>
                <c:pt idx="4297">
                  <c:v>100.708061002179</c:v>
                </c:pt>
                <c:pt idx="4298">
                  <c:v>100.664488017429</c:v>
                </c:pt>
                <c:pt idx="4299">
                  <c:v>100.642701525054</c:v>
                </c:pt>
                <c:pt idx="4300">
                  <c:v>100.642701525054</c:v>
                </c:pt>
                <c:pt idx="4301">
                  <c:v>100.686274509804</c:v>
                </c:pt>
                <c:pt idx="4302">
                  <c:v>100.664488017429</c:v>
                </c:pt>
                <c:pt idx="4303">
                  <c:v>100.664488017429</c:v>
                </c:pt>
                <c:pt idx="4304">
                  <c:v>100.664488017429</c:v>
                </c:pt>
                <c:pt idx="4305">
                  <c:v>100.708061002179</c:v>
                </c:pt>
                <c:pt idx="4306">
                  <c:v>100.642701525054</c:v>
                </c:pt>
                <c:pt idx="4307">
                  <c:v>100.686274509804</c:v>
                </c:pt>
                <c:pt idx="4308">
                  <c:v>100.642701525054</c:v>
                </c:pt>
                <c:pt idx="4309">
                  <c:v>100.664488017429</c:v>
                </c:pt>
                <c:pt idx="4310">
                  <c:v>100.664488017429</c:v>
                </c:pt>
                <c:pt idx="4311">
                  <c:v>100.664488017429</c:v>
                </c:pt>
                <c:pt idx="4312">
                  <c:v>100.664488017429</c:v>
                </c:pt>
                <c:pt idx="4313">
                  <c:v>100.642701525054</c:v>
                </c:pt>
                <c:pt idx="4314">
                  <c:v>100.686274509804</c:v>
                </c:pt>
                <c:pt idx="4315">
                  <c:v>100.686274509804</c:v>
                </c:pt>
                <c:pt idx="4316">
                  <c:v>100.708061002179</c:v>
                </c:pt>
                <c:pt idx="4317">
                  <c:v>100.686274509804</c:v>
                </c:pt>
                <c:pt idx="4318">
                  <c:v>100.664488017429</c:v>
                </c:pt>
                <c:pt idx="4319">
                  <c:v>100.708061002179</c:v>
                </c:pt>
                <c:pt idx="4320">
                  <c:v>100.642701525054</c:v>
                </c:pt>
                <c:pt idx="4321">
                  <c:v>100.708061002179</c:v>
                </c:pt>
                <c:pt idx="4322">
                  <c:v>100.664488017429</c:v>
                </c:pt>
                <c:pt idx="4323">
                  <c:v>100.686274509804</c:v>
                </c:pt>
                <c:pt idx="4324">
                  <c:v>100.642701525054</c:v>
                </c:pt>
                <c:pt idx="4325">
                  <c:v>100.708061002179</c:v>
                </c:pt>
                <c:pt idx="4326">
                  <c:v>100.642701525054</c:v>
                </c:pt>
                <c:pt idx="4327">
                  <c:v>100.664488017429</c:v>
                </c:pt>
                <c:pt idx="4328">
                  <c:v>100.686274509804</c:v>
                </c:pt>
                <c:pt idx="4329">
                  <c:v>100.664488017429</c:v>
                </c:pt>
                <c:pt idx="4330">
                  <c:v>100.664488017429</c:v>
                </c:pt>
                <c:pt idx="4331">
                  <c:v>100.708061002179</c:v>
                </c:pt>
                <c:pt idx="4332">
                  <c:v>100.664488017429</c:v>
                </c:pt>
                <c:pt idx="4333">
                  <c:v>100.664488017429</c:v>
                </c:pt>
                <c:pt idx="4334">
                  <c:v>100.664488017429</c:v>
                </c:pt>
                <c:pt idx="4335">
                  <c:v>100.664488017429</c:v>
                </c:pt>
                <c:pt idx="4336">
                  <c:v>100.686274509804</c:v>
                </c:pt>
                <c:pt idx="4337">
                  <c:v>100.686274509804</c:v>
                </c:pt>
                <c:pt idx="4338">
                  <c:v>100.642701525054</c:v>
                </c:pt>
                <c:pt idx="4339">
                  <c:v>100.599128540305</c:v>
                </c:pt>
                <c:pt idx="4340">
                  <c:v>100.686274509804</c:v>
                </c:pt>
                <c:pt idx="4341">
                  <c:v>100.664488017429</c:v>
                </c:pt>
                <c:pt idx="4342">
                  <c:v>100.62091503268</c:v>
                </c:pt>
                <c:pt idx="4343">
                  <c:v>100.708061002179</c:v>
                </c:pt>
                <c:pt idx="4344">
                  <c:v>100.708061002179</c:v>
                </c:pt>
                <c:pt idx="4345">
                  <c:v>100.708061002179</c:v>
                </c:pt>
                <c:pt idx="4346">
                  <c:v>100.664488017429</c:v>
                </c:pt>
                <c:pt idx="4347">
                  <c:v>100.664488017429</c:v>
                </c:pt>
                <c:pt idx="4348">
                  <c:v>100.642701525054</c:v>
                </c:pt>
                <c:pt idx="4349">
                  <c:v>100.686274509804</c:v>
                </c:pt>
                <c:pt idx="4350">
                  <c:v>100.664488017429</c:v>
                </c:pt>
                <c:pt idx="4351">
                  <c:v>100.686274509804</c:v>
                </c:pt>
                <c:pt idx="4352">
                  <c:v>100.664488017429</c:v>
                </c:pt>
                <c:pt idx="4353">
                  <c:v>100.686274509804</c:v>
                </c:pt>
                <c:pt idx="4354">
                  <c:v>100.708061002179</c:v>
                </c:pt>
                <c:pt idx="4355">
                  <c:v>100.686274509804</c:v>
                </c:pt>
                <c:pt idx="4356">
                  <c:v>100.664488017429</c:v>
                </c:pt>
                <c:pt idx="4357">
                  <c:v>100.642701525054</c:v>
                </c:pt>
                <c:pt idx="4358">
                  <c:v>100.664488017429</c:v>
                </c:pt>
                <c:pt idx="4359">
                  <c:v>100.62091503268</c:v>
                </c:pt>
                <c:pt idx="4360">
                  <c:v>100.664488017429</c:v>
                </c:pt>
                <c:pt idx="4361">
                  <c:v>100.642701525054</c:v>
                </c:pt>
                <c:pt idx="4362">
                  <c:v>100.642701525054</c:v>
                </c:pt>
                <c:pt idx="4363">
                  <c:v>100.686274509804</c:v>
                </c:pt>
                <c:pt idx="4364">
                  <c:v>100.686274509804</c:v>
                </c:pt>
                <c:pt idx="4365">
                  <c:v>100.642701525054</c:v>
                </c:pt>
                <c:pt idx="4366">
                  <c:v>100.664488017429</c:v>
                </c:pt>
                <c:pt idx="4367">
                  <c:v>100.642701525054</c:v>
                </c:pt>
                <c:pt idx="4368">
                  <c:v>100.664488017429</c:v>
                </c:pt>
                <c:pt idx="4369">
                  <c:v>100.708061002179</c:v>
                </c:pt>
                <c:pt idx="4370">
                  <c:v>100.686274509804</c:v>
                </c:pt>
                <c:pt idx="4371">
                  <c:v>100.642701525054</c:v>
                </c:pt>
                <c:pt idx="4372">
                  <c:v>100.686274509804</c:v>
                </c:pt>
                <c:pt idx="4373">
                  <c:v>100.62091503268</c:v>
                </c:pt>
                <c:pt idx="4374">
                  <c:v>100.642701525054</c:v>
                </c:pt>
                <c:pt idx="4375">
                  <c:v>100.642701525054</c:v>
                </c:pt>
                <c:pt idx="4376">
                  <c:v>100.708061002179</c:v>
                </c:pt>
                <c:pt idx="4377">
                  <c:v>100.664488017429</c:v>
                </c:pt>
                <c:pt idx="4378">
                  <c:v>100.686274509804</c:v>
                </c:pt>
                <c:pt idx="4379">
                  <c:v>100.642701525054</c:v>
                </c:pt>
                <c:pt idx="4380">
                  <c:v>100.686274509804</c:v>
                </c:pt>
                <c:pt idx="4381">
                  <c:v>100.686274509804</c:v>
                </c:pt>
                <c:pt idx="4382">
                  <c:v>100.642701525054</c:v>
                </c:pt>
                <c:pt idx="4383">
                  <c:v>100.686274509804</c:v>
                </c:pt>
                <c:pt idx="4384">
                  <c:v>100.642701525054</c:v>
                </c:pt>
                <c:pt idx="4385">
                  <c:v>100.664488017429</c:v>
                </c:pt>
                <c:pt idx="4386">
                  <c:v>100.664488017429</c:v>
                </c:pt>
                <c:pt idx="4387">
                  <c:v>100.642701525054</c:v>
                </c:pt>
                <c:pt idx="4388">
                  <c:v>100.708061002179</c:v>
                </c:pt>
                <c:pt idx="4389">
                  <c:v>100.686274509804</c:v>
                </c:pt>
                <c:pt idx="4390">
                  <c:v>100.62091503268</c:v>
                </c:pt>
                <c:pt idx="4391">
                  <c:v>100.664488017429</c:v>
                </c:pt>
                <c:pt idx="4392">
                  <c:v>100.686274509804</c:v>
                </c:pt>
                <c:pt idx="4393">
                  <c:v>100.708061002179</c:v>
                </c:pt>
                <c:pt idx="4394">
                  <c:v>100.62091503268</c:v>
                </c:pt>
                <c:pt idx="4395">
                  <c:v>100.642701525054</c:v>
                </c:pt>
                <c:pt idx="4396">
                  <c:v>100.708061002179</c:v>
                </c:pt>
                <c:pt idx="4397">
                  <c:v>100.686274509804</c:v>
                </c:pt>
                <c:pt idx="4398">
                  <c:v>100.664488017429</c:v>
                </c:pt>
                <c:pt idx="4399">
                  <c:v>100.664488017429</c:v>
                </c:pt>
                <c:pt idx="4400">
                  <c:v>100.664488017429</c:v>
                </c:pt>
                <c:pt idx="4401">
                  <c:v>100.686274509804</c:v>
                </c:pt>
                <c:pt idx="4402">
                  <c:v>100.708061002179</c:v>
                </c:pt>
                <c:pt idx="4403">
                  <c:v>100.664488017429</c:v>
                </c:pt>
                <c:pt idx="4404">
                  <c:v>100.664488017429</c:v>
                </c:pt>
                <c:pt idx="4405">
                  <c:v>100.686274509804</c:v>
                </c:pt>
                <c:pt idx="4406">
                  <c:v>100.686274509804</c:v>
                </c:pt>
                <c:pt idx="4407">
                  <c:v>100.664488017429</c:v>
                </c:pt>
                <c:pt idx="4408">
                  <c:v>100.686274509804</c:v>
                </c:pt>
                <c:pt idx="4409">
                  <c:v>100.708061002179</c:v>
                </c:pt>
                <c:pt idx="4410">
                  <c:v>100.686274509804</c:v>
                </c:pt>
                <c:pt idx="4411">
                  <c:v>100.686274509804</c:v>
                </c:pt>
                <c:pt idx="4412">
                  <c:v>100.708061002179</c:v>
                </c:pt>
                <c:pt idx="4413">
                  <c:v>100.686274509804</c:v>
                </c:pt>
                <c:pt idx="4414">
                  <c:v>100.642701525054</c:v>
                </c:pt>
                <c:pt idx="4415">
                  <c:v>100.642701525054</c:v>
                </c:pt>
                <c:pt idx="4416">
                  <c:v>100.664488017429</c:v>
                </c:pt>
                <c:pt idx="4417">
                  <c:v>100.686274509804</c:v>
                </c:pt>
                <c:pt idx="4418">
                  <c:v>100.686274509804</c:v>
                </c:pt>
                <c:pt idx="4419">
                  <c:v>100.62091503268</c:v>
                </c:pt>
                <c:pt idx="4420">
                  <c:v>100.664488017429</c:v>
                </c:pt>
                <c:pt idx="4421">
                  <c:v>100.708061002179</c:v>
                </c:pt>
                <c:pt idx="4422">
                  <c:v>100.642701525054</c:v>
                </c:pt>
                <c:pt idx="4423">
                  <c:v>100.708061002179</c:v>
                </c:pt>
                <c:pt idx="4424">
                  <c:v>100.62091503268</c:v>
                </c:pt>
                <c:pt idx="4425">
                  <c:v>100.686274509804</c:v>
                </c:pt>
                <c:pt idx="4426">
                  <c:v>100.664488017429</c:v>
                </c:pt>
                <c:pt idx="4427">
                  <c:v>100.708061002179</c:v>
                </c:pt>
                <c:pt idx="4428">
                  <c:v>100.686274509804</c:v>
                </c:pt>
                <c:pt idx="4429">
                  <c:v>100.642701525054</c:v>
                </c:pt>
                <c:pt idx="4430">
                  <c:v>100.62091503268</c:v>
                </c:pt>
                <c:pt idx="4431">
                  <c:v>100.642701525054</c:v>
                </c:pt>
                <c:pt idx="4432">
                  <c:v>100.664488017429</c:v>
                </c:pt>
                <c:pt idx="4433">
                  <c:v>100.664488017429</c:v>
                </c:pt>
                <c:pt idx="4434">
                  <c:v>100.642701525054</c:v>
                </c:pt>
                <c:pt idx="4435">
                  <c:v>100.686274509804</c:v>
                </c:pt>
                <c:pt idx="4436">
                  <c:v>100.664488017429</c:v>
                </c:pt>
                <c:pt idx="4437">
                  <c:v>100.686274509804</c:v>
                </c:pt>
                <c:pt idx="4438">
                  <c:v>100.664488017429</c:v>
                </c:pt>
                <c:pt idx="4439">
                  <c:v>100.729847494553</c:v>
                </c:pt>
                <c:pt idx="4440">
                  <c:v>100.664488017429</c:v>
                </c:pt>
                <c:pt idx="4441">
                  <c:v>100.642701525054</c:v>
                </c:pt>
                <c:pt idx="4442">
                  <c:v>100.642701525054</c:v>
                </c:pt>
                <c:pt idx="4443">
                  <c:v>100.686274509804</c:v>
                </c:pt>
                <c:pt idx="4444">
                  <c:v>100.664488017429</c:v>
                </c:pt>
                <c:pt idx="4445">
                  <c:v>100.729847494553</c:v>
                </c:pt>
                <c:pt idx="4446">
                  <c:v>100.686274509804</c:v>
                </c:pt>
                <c:pt idx="4447">
                  <c:v>100.708061002179</c:v>
                </c:pt>
                <c:pt idx="4448">
                  <c:v>100.642701525054</c:v>
                </c:pt>
                <c:pt idx="4449">
                  <c:v>100.686274509804</c:v>
                </c:pt>
                <c:pt idx="4450">
                  <c:v>100.664488017429</c:v>
                </c:pt>
                <c:pt idx="4451">
                  <c:v>100.686274509804</c:v>
                </c:pt>
                <c:pt idx="4452">
                  <c:v>100.642701525054</c:v>
                </c:pt>
                <c:pt idx="4453">
                  <c:v>100.664488017429</c:v>
                </c:pt>
                <c:pt idx="4454">
                  <c:v>100.664488017429</c:v>
                </c:pt>
                <c:pt idx="4455">
                  <c:v>100.664488017429</c:v>
                </c:pt>
                <c:pt idx="4456">
                  <c:v>100.664488017429</c:v>
                </c:pt>
                <c:pt idx="4457">
                  <c:v>100.642701525054</c:v>
                </c:pt>
                <c:pt idx="4458">
                  <c:v>100.729847494553</c:v>
                </c:pt>
                <c:pt idx="4459">
                  <c:v>100.708061002179</c:v>
                </c:pt>
                <c:pt idx="4460">
                  <c:v>100.708061002179</c:v>
                </c:pt>
                <c:pt idx="4461">
                  <c:v>100.664488017429</c:v>
                </c:pt>
                <c:pt idx="4462">
                  <c:v>100.686274509804</c:v>
                </c:pt>
                <c:pt idx="4463">
                  <c:v>100.708061002179</c:v>
                </c:pt>
                <c:pt idx="4464">
                  <c:v>100.686274509804</c:v>
                </c:pt>
                <c:pt idx="4465">
                  <c:v>100.642701525054</c:v>
                </c:pt>
                <c:pt idx="4466">
                  <c:v>100.62091503268</c:v>
                </c:pt>
                <c:pt idx="4467">
                  <c:v>100.62091503268</c:v>
                </c:pt>
                <c:pt idx="4468">
                  <c:v>100.664488017429</c:v>
                </c:pt>
                <c:pt idx="4469">
                  <c:v>100.686274509804</c:v>
                </c:pt>
                <c:pt idx="4470">
                  <c:v>100.686274509804</c:v>
                </c:pt>
                <c:pt idx="4471">
                  <c:v>100.642701525054</c:v>
                </c:pt>
                <c:pt idx="4472">
                  <c:v>100.62091503268</c:v>
                </c:pt>
                <c:pt idx="4473">
                  <c:v>100.62091503268</c:v>
                </c:pt>
                <c:pt idx="4474">
                  <c:v>100.642701525054</c:v>
                </c:pt>
                <c:pt idx="4475">
                  <c:v>100.708061002179</c:v>
                </c:pt>
                <c:pt idx="4476">
                  <c:v>100.664488017429</c:v>
                </c:pt>
                <c:pt idx="4477">
                  <c:v>100.686274509804</c:v>
                </c:pt>
                <c:pt idx="4478">
                  <c:v>100.686274509804</c:v>
                </c:pt>
                <c:pt idx="4479">
                  <c:v>100.664488017429</c:v>
                </c:pt>
                <c:pt idx="4480">
                  <c:v>100.664488017429</c:v>
                </c:pt>
                <c:pt idx="4481">
                  <c:v>100.686274509804</c:v>
                </c:pt>
                <c:pt idx="4482">
                  <c:v>100.664488017429</c:v>
                </c:pt>
                <c:pt idx="4483">
                  <c:v>100.729847494553</c:v>
                </c:pt>
                <c:pt idx="4484">
                  <c:v>100.642701525054</c:v>
                </c:pt>
                <c:pt idx="4485">
                  <c:v>100.664488017429</c:v>
                </c:pt>
                <c:pt idx="4486">
                  <c:v>100.642701525054</c:v>
                </c:pt>
                <c:pt idx="4487">
                  <c:v>100.686274509804</c:v>
                </c:pt>
                <c:pt idx="4488">
                  <c:v>100.686274509804</c:v>
                </c:pt>
                <c:pt idx="4489">
                  <c:v>100.642701525054</c:v>
                </c:pt>
                <c:pt idx="4490">
                  <c:v>100.62091503268</c:v>
                </c:pt>
                <c:pt idx="4491">
                  <c:v>100.664488017429</c:v>
                </c:pt>
                <c:pt idx="4492">
                  <c:v>100.708061002179</c:v>
                </c:pt>
                <c:pt idx="4493">
                  <c:v>100.686274509804</c:v>
                </c:pt>
                <c:pt idx="4494">
                  <c:v>100.686274509804</c:v>
                </c:pt>
                <c:pt idx="4495">
                  <c:v>100.729847494553</c:v>
                </c:pt>
                <c:pt idx="4496">
                  <c:v>100.642701525054</c:v>
                </c:pt>
                <c:pt idx="4497">
                  <c:v>100.642701525054</c:v>
                </c:pt>
                <c:pt idx="4498">
                  <c:v>100.642701525054</c:v>
                </c:pt>
                <c:pt idx="4499">
                  <c:v>100.708061002179</c:v>
                </c:pt>
                <c:pt idx="4500">
                  <c:v>100.708061002179</c:v>
                </c:pt>
                <c:pt idx="4501">
                  <c:v>100.642701525054</c:v>
                </c:pt>
                <c:pt idx="4502">
                  <c:v>100.664488017429</c:v>
                </c:pt>
                <c:pt idx="4503">
                  <c:v>100.686274509804</c:v>
                </c:pt>
                <c:pt idx="4504">
                  <c:v>100.686274509804</c:v>
                </c:pt>
                <c:pt idx="4505">
                  <c:v>100.686274509804</c:v>
                </c:pt>
                <c:pt idx="4506">
                  <c:v>100.686274509804</c:v>
                </c:pt>
                <c:pt idx="4507">
                  <c:v>100.664488017429</c:v>
                </c:pt>
                <c:pt idx="4508">
                  <c:v>100.642701525054</c:v>
                </c:pt>
                <c:pt idx="4509">
                  <c:v>100.664488017429</c:v>
                </c:pt>
                <c:pt idx="4510">
                  <c:v>100.664488017429</c:v>
                </c:pt>
                <c:pt idx="4511">
                  <c:v>100.642701525054</c:v>
                </c:pt>
                <c:pt idx="4512">
                  <c:v>100.686274509804</c:v>
                </c:pt>
                <c:pt idx="4513">
                  <c:v>100.62091503268</c:v>
                </c:pt>
                <c:pt idx="4514">
                  <c:v>100.62091503268</c:v>
                </c:pt>
                <c:pt idx="4515">
                  <c:v>100.708061002179</c:v>
                </c:pt>
                <c:pt idx="4516">
                  <c:v>100.686274509804</c:v>
                </c:pt>
                <c:pt idx="4517">
                  <c:v>100.708061002179</c:v>
                </c:pt>
                <c:pt idx="4518">
                  <c:v>100.664488017429</c:v>
                </c:pt>
                <c:pt idx="4519">
                  <c:v>100.642701525054</c:v>
                </c:pt>
                <c:pt idx="4520">
                  <c:v>100.642701525054</c:v>
                </c:pt>
                <c:pt idx="4521">
                  <c:v>100.686274509804</c:v>
                </c:pt>
                <c:pt idx="4522">
                  <c:v>100.664488017429</c:v>
                </c:pt>
                <c:pt idx="4523">
                  <c:v>100.642701525054</c:v>
                </c:pt>
                <c:pt idx="4524">
                  <c:v>100.599128540305</c:v>
                </c:pt>
                <c:pt idx="4525">
                  <c:v>100.708061002179</c:v>
                </c:pt>
                <c:pt idx="4526">
                  <c:v>100.664488017429</c:v>
                </c:pt>
                <c:pt idx="4527">
                  <c:v>100.599128540305</c:v>
                </c:pt>
                <c:pt idx="4528">
                  <c:v>100.664488017429</c:v>
                </c:pt>
                <c:pt idx="4529">
                  <c:v>100.664488017429</c:v>
                </c:pt>
                <c:pt idx="4530">
                  <c:v>100.686274509804</c:v>
                </c:pt>
                <c:pt idx="4531">
                  <c:v>100.729847494553</c:v>
                </c:pt>
                <c:pt idx="4532">
                  <c:v>100.708061002179</c:v>
                </c:pt>
                <c:pt idx="4533">
                  <c:v>100.642701525054</c:v>
                </c:pt>
                <c:pt idx="4534">
                  <c:v>100.664488017429</c:v>
                </c:pt>
                <c:pt idx="4535">
                  <c:v>100.642701525054</c:v>
                </c:pt>
                <c:pt idx="4536">
                  <c:v>100.62091503268</c:v>
                </c:pt>
                <c:pt idx="4537">
                  <c:v>100.686274509804</c:v>
                </c:pt>
                <c:pt idx="4538">
                  <c:v>100.62091503268</c:v>
                </c:pt>
                <c:pt idx="4539">
                  <c:v>100.686274509804</c:v>
                </c:pt>
                <c:pt idx="4540">
                  <c:v>100.642701525054</c:v>
                </c:pt>
                <c:pt idx="4541">
                  <c:v>100.642701525054</c:v>
                </c:pt>
                <c:pt idx="4542">
                  <c:v>100.708061002179</c:v>
                </c:pt>
                <c:pt idx="4543">
                  <c:v>100.664488017429</c:v>
                </c:pt>
                <c:pt idx="4544">
                  <c:v>100.664488017429</c:v>
                </c:pt>
                <c:pt idx="4545">
                  <c:v>100.642701525054</c:v>
                </c:pt>
                <c:pt idx="4546">
                  <c:v>100.664488017429</c:v>
                </c:pt>
                <c:pt idx="4547">
                  <c:v>100.642701525054</c:v>
                </c:pt>
                <c:pt idx="4548">
                  <c:v>100.686274509804</c:v>
                </c:pt>
                <c:pt idx="4549">
                  <c:v>100.642701525054</c:v>
                </c:pt>
                <c:pt idx="4550">
                  <c:v>100.686274509804</c:v>
                </c:pt>
                <c:pt idx="4551">
                  <c:v>100.664488017429</c:v>
                </c:pt>
                <c:pt idx="4552">
                  <c:v>100.686274509804</c:v>
                </c:pt>
                <c:pt idx="4553">
                  <c:v>100.686274509804</c:v>
                </c:pt>
                <c:pt idx="4554">
                  <c:v>100.642701525054</c:v>
                </c:pt>
                <c:pt idx="4555">
                  <c:v>100.686274509804</c:v>
                </c:pt>
                <c:pt idx="4556">
                  <c:v>100.62091503268</c:v>
                </c:pt>
                <c:pt idx="4557">
                  <c:v>100.664488017429</c:v>
                </c:pt>
                <c:pt idx="4558">
                  <c:v>100.686274509804</c:v>
                </c:pt>
                <c:pt idx="4559">
                  <c:v>100.664488017429</c:v>
                </c:pt>
                <c:pt idx="4560">
                  <c:v>100.686274509804</c:v>
                </c:pt>
                <c:pt idx="4561">
                  <c:v>100.708061002179</c:v>
                </c:pt>
                <c:pt idx="4562">
                  <c:v>100.664488017429</c:v>
                </c:pt>
                <c:pt idx="4563">
                  <c:v>100.686274509804</c:v>
                </c:pt>
                <c:pt idx="4564">
                  <c:v>100.62091503268</c:v>
                </c:pt>
                <c:pt idx="4565">
                  <c:v>100.642701525054</c:v>
                </c:pt>
                <c:pt idx="4566">
                  <c:v>100.686274509804</c:v>
                </c:pt>
                <c:pt idx="4567">
                  <c:v>100.686274509804</c:v>
                </c:pt>
                <c:pt idx="4568">
                  <c:v>100.686274509804</c:v>
                </c:pt>
                <c:pt idx="4569">
                  <c:v>100.664488017429</c:v>
                </c:pt>
                <c:pt idx="4570">
                  <c:v>100.664488017429</c:v>
                </c:pt>
                <c:pt idx="4571">
                  <c:v>100.664488017429</c:v>
                </c:pt>
                <c:pt idx="4572">
                  <c:v>100.686274509804</c:v>
                </c:pt>
                <c:pt idx="4573">
                  <c:v>100.708061002179</c:v>
                </c:pt>
                <c:pt idx="4574">
                  <c:v>100.642701525054</c:v>
                </c:pt>
                <c:pt idx="4575">
                  <c:v>100.664488017429</c:v>
                </c:pt>
                <c:pt idx="4576">
                  <c:v>100.664488017429</c:v>
                </c:pt>
                <c:pt idx="4577">
                  <c:v>100.62091503268</c:v>
                </c:pt>
                <c:pt idx="4578">
                  <c:v>100.664488017429</c:v>
                </c:pt>
                <c:pt idx="4579">
                  <c:v>100.664488017429</c:v>
                </c:pt>
                <c:pt idx="4580">
                  <c:v>100.664488017429</c:v>
                </c:pt>
                <c:pt idx="4581">
                  <c:v>100.62091503268</c:v>
                </c:pt>
                <c:pt idx="4582">
                  <c:v>100.664488017429</c:v>
                </c:pt>
                <c:pt idx="4583">
                  <c:v>100.686274509804</c:v>
                </c:pt>
                <c:pt idx="4584">
                  <c:v>100.664488017429</c:v>
                </c:pt>
                <c:pt idx="4585">
                  <c:v>100.664488017429</c:v>
                </c:pt>
                <c:pt idx="4586">
                  <c:v>100.642701525054</c:v>
                </c:pt>
                <c:pt idx="4587">
                  <c:v>100.664488017429</c:v>
                </c:pt>
                <c:pt idx="4588">
                  <c:v>100.62091503268</c:v>
                </c:pt>
                <c:pt idx="4589">
                  <c:v>100.642701525054</c:v>
                </c:pt>
                <c:pt idx="4590">
                  <c:v>100.686274509804</c:v>
                </c:pt>
                <c:pt idx="4591">
                  <c:v>100.664488017429</c:v>
                </c:pt>
                <c:pt idx="4592">
                  <c:v>100.62091503268</c:v>
                </c:pt>
                <c:pt idx="4593">
                  <c:v>100.664488017429</c:v>
                </c:pt>
                <c:pt idx="4594">
                  <c:v>100.642701525054</c:v>
                </c:pt>
                <c:pt idx="4595">
                  <c:v>100.642701525054</c:v>
                </c:pt>
                <c:pt idx="4596">
                  <c:v>100.642701525054</c:v>
                </c:pt>
                <c:pt idx="4597">
                  <c:v>100.664488017429</c:v>
                </c:pt>
                <c:pt idx="4598">
                  <c:v>100.664488017429</c:v>
                </c:pt>
                <c:pt idx="4599">
                  <c:v>100.664488017429</c:v>
                </c:pt>
                <c:pt idx="4600">
                  <c:v>100.686274509804</c:v>
                </c:pt>
                <c:pt idx="4601">
                  <c:v>100.686274509804</c:v>
                </c:pt>
                <c:pt idx="4602">
                  <c:v>100.729847494553</c:v>
                </c:pt>
                <c:pt idx="4603">
                  <c:v>100.686274509804</c:v>
                </c:pt>
                <c:pt idx="4604">
                  <c:v>100.729847494553</c:v>
                </c:pt>
                <c:pt idx="4605">
                  <c:v>100.708061002179</c:v>
                </c:pt>
                <c:pt idx="4606">
                  <c:v>100.642701525054</c:v>
                </c:pt>
                <c:pt idx="4607">
                  <c:v>100.708061002179</c:v>
                </c:pt>
                <c:pt idx="4608">
                  <c:v>100.62091503268</c:v>
                </c:pt>
                <c:pt idx="4609">
                  <c:v>100.686274509804</c:v>
                </c:pt>
                <c:pt idx="4610">
                  <c:v>100.686274509804</c:v>
                </c:pt>
                <c:pt idx="4611">
                  <c:v>100.664488017429</c:v>
                </c:pt>
                <c:pt idx="4612">
                  <c:v>100.642701525054</c:v>
                </c:pt>
                <c:pt idx="4613">
                  <c:v>100.708061002179</c:v>
                </c:pt>
                <c:pt idx="4614">
                  <c:v>100.664488017429</c:v>
                </c:pt>
                <c:pt idx="4615">
                  <c:v>100.686274509804</c:v>
                </c:pt>
                <c:pt idx="4616">
                  <c:v>100.708061002179</c:v>
                </c:pt>
                <c:pt idx="4617">
                  <c:v>100.642701525054</c:v>
                </c:pt>
                <c:pt idx="4618">
                  <c:v>100.642701525054</c:v>
                </c:pt>
                <c:pt idx="4619">
                  <c:v>100.686274509804</c:v>
                </c:pt>
                <c:pt idx="4620">
                  <c:v>100.708061002179</c:v>
                </c:pt>
                <c:pt idx="4621">
                  <c:v>100.686274509804</c:v>
                </c:pt>
                <c:pt idx="4622">
                  <c:v>100.686274509804</c:v>
                </c:pt>
                <c:pt idx="4623">
                  <c:v>100.664488017429</c:v>
                </c:pt>
                <c:pt idx="4624">
                  <c:v>100.686274509804</c:v>
                </c:pt>
                <c:pt idx="4625">
                  <c:v>100.555555555555</c:v>
                </c:pt>
                <c:pt idx="4626">
                  <c:v>100.664488017429</c:v>
                </c:pt>
                <c:pt idx="4627">
                  <c:v>100.664488017429</c:v>
                </c:pt>
                <c:pt idx="4628">
                  <c:v>100.729847494553</c:v>
                </c:pt>
                <c:pt idx="4629">
                  <c:v>100.642701525054</c:v>
                </c:pt>
                <c:pt idx="4630">
                  <c:v>100.664488017429</c:v>
                </c:pt>
                <c:pt idx="4631">
                  <c:v>100.708061002179</c:v>
                </c:pt>
                <c:pt idx="4632">
                  <c:v>100.642701525054</c:v>
                </c:pt>
                <c:pt idx="4633">
                  <c:v>100.642701525054</c:v>
                </c:pt>
                <c:pt idx="4634">
                  <c:v>100.642701525054</c:v>
                </c:pt>
                <c:pt idx="4635">
                  <c:v>100.664488017429</c:v>
                </c:pt>
                <c:pt idx="4636">
                  <c:v>100.664488017429</c:v>
                </c:pt>
                <c:pt idx="4637">
                  <c:v>100.642701525054</c:v>
                </c:pt>
                <c:pt idx="4638">
                  <c:v>100.708061002179</c:v>
                </c:pt>
                <c:pt idx="4639">
                  <c:v>100.686274509804</c:v>
                </c:pt>
                <c:pt idx="4640">
                  <c:v>100.664488017429</c:v>
                </c:pt>
                <c:pt idx="4641">
                  <c:v>100.62091503268</c:v>
                </c:pt>
                <c:pt idx="4642">
                  <c:v>100.642701525054</c:v>
                </c:pt>
                <c:pt idx="4643">
                  <c:v>100.664488017429</c:v>
                </c:pt>
                <c:pt idx="4644">
                  <c:v>100.642701525054</c:v>
                </c:pt>
                <c:pt idx="4645">
                  <c:v>100.642701525054</c:v>
                </c:pt>
                <c:pt idx="4646">
                  <c:v>100.62091503268</c:v>
                </c:pt>
                <c:pt idx="4647">
                  <c:v>100.57734204793</c:v>
                </c:pt>
                <c:pt idx="4648">
                  <c:v>100.686274509804</c:v>
                </c:pt>
                <c:pt idx="4649">
                  <c:v>100.708061002179</c:v>
                </c:pt>
                <c:pt idx="4650">
                  <c:v>100.664488017429</c:v>
                </c:pt>
                <c:pt idx="4651">
                  <c:v>100.664488017429</c:v>
                </c:pt>
                <c:pt idx="4652">
                  <c:v>100.642701525054</c:v>
                </c:pt>
                <c:pt idx="4653">
                  <c:v>100.708061002179</c:v>
                </c:pt>
                <c:pt idx="4654">
                  <c:v>100.686274509804</c:v>
                </c:pt>
                <c:pt idx="4655">
                  <c:v>100.642701525054</c:v>
                </c:pt>
                <c:pt idx="4656">
                  <c:v>100.62091503268</c:v>
                </c:pt>
                <c:pt idx="4657">
                  <c:v>100.686274509804</c:v>
                </c:pt>
                <c:pt idx="4658">
                  <c:v>100.751633986928</c:v>
                </c:pt>
                <c:pt idx="4659">
                  <c:v>100.686274509804</c:v>
                </c:pt>
                <c:pt idx="4660">
                  <c:v>100.664488017429</c:v>
                </c:pt>
                <c:pt idx="4661">
                  <c:v>100.664488017429</c:v>
                </c:pt>
                <c:pt idx="4662">
                  <c:v>100.664488017429</c:v>
                </c:pt>
                <c:pt idx="4663">
                  <c:v>100.708061002179</c:v>
                </c:pt>
                <c:pt idx="4664">
                  <c:v>100.686274509804</c:v>
                </c:pt>
                <c:pt idx="4665">
                  <c:v>100.708061002179</c:v>
                </c:pt>
                <c:pt idx="4666">
                  <c:v>100.686274509804</c:v>
                </c:pt>
                <c:pt idx="4667">
                  <c:v>100.664488017429</c:v>
                </c:pt>
                <c:pt idx="4668">
                  <c:v>100.708061002179</c:v>
                </c:pt>
                <c:pt idx="4669">
                  <c:v>100.729847494553</c:v>
                </c:pt>
                <c:pt idx="4670">
                  <c:v>100.686274509804</c:v>
                </c:pt>
                <c:pt idx="4671">
                  <c:v>100.686274509804</c:v>
                </c:pt>
                <c:pt idx="4672">
                  <c:v>100.708061002179</c:v>
                </c:pt>
                <c:pt idx="4673">
                  <c:v>100.751633986928</c:v>
                </c:pt>
                <c:pt idx="4674">
                  <c:v>100.729847494553</c:v>
                </c:pt>
                <c:pt idx="4675">
                  <c:v>100.708061002179</c:v>
                </c:pt>
                <c:pt idx="4676">
                  <c:v>100.708061002179</c:v>
                </c:pt>
                <c:pt idx="4677">
                  <c:v>100.729847494553</c:v>
                </c:pt>
                <c:pt idx="4678">
                  <c:v>100.686274509804</c:v>
                </c:pt>
                <c:pt idx="4679">
                  <c:v>100.642701525054</c:v>
                </c:pt>
                <c:pt idx="4680">
                  <c:v>100.686274509804</c:v>
                </c:pt>
                <c:pt idx="4681">
                  <c:v>100.686274509804</c:v>
                </c:pt>
                <c:pt idx="4682">
                  <c:v>100.729847494553</c:v>
                </c:pt>
                <c:pt idx="4683">
                  <c:v>100.664488017429</c:v>
                </c:pt>
                <c:pt idx="4684">
                  <c:v>100.708061002179</c:v>
                </c:pt>
                <c:pt idx="4685">
                  <c:v>100.708061002179</c:v>
                </c:pt>
                <c:pt idx="4686">
                  <c:v>100.664488017429</c:v>
                </c:pt>
                <c:pt idx="4687">
                  <c:v>100.708061002179</c:v>
                </c:pt>
                <c:pt idx="4688">
                  <c:v>100.686274509804</c:v>
                </c:pt>
                <c:pt idx="4689">
                  <c:v>100.664488017429</c:v>
                </c:pt>
                <c:pt idx="4690">
                  <c:v>100.642701525054</c:v>
                </c:pt>
                <c:pt idx="4691">
                  <c:v>100.62091503268</c:v>
                </c:pt>
                <c:pt idx="4692">
                  <c:v>100.664488017429</c:v>
                </c:pt>
                <c:pt idx="4693">
                  <c:v>100.708061002179</c:v>
                </c:pt>
                <c:pt idx="4694">
                  <c:v>100.664488017429</c:v>
                </c:pt>
                <c:pt idx="4695">
                  <c:v>100.664488017429</c:v>
                </c:pt>
                <c:pt idx="4696">
                  <c:v>100.729847494553</c:v>
                </c:pt>
                <c:pt idx="4697">
                  <c:v>100.729847494553</c:v>
                </c:pt>
                <c:pt idx="4698">
                  <c:v>100.708061002179</c:v>
                </c:pt>
                <c:pt idx="4699">
                  <c:v>100.686274509804</c:v>
                </c:pt>
                <c:pt idx="4700">
                  <c:v>100.642701525054</c:v>
                </c:pt>
                <c:pt idx="4701">
                  <c:v>100.686274509804</c:v>
                </c:pt>
                <c:pt idx="4702">
                  <c:v>100.62091503268</c:v>
                </c:pt>
                <c:pt idx="4703">
                  <c:v>100.664488017429</c:v>
                </c:pt>
                <c:pt idx="4704">
                  <c:v>100.62091503268</c:v>
                </c:pt>
                <c:pt idx="4705">
                  <c:v>100.686274509804</c:v>
                </c:pt>
                <c:pt idx="4706">
                  <c:v>100.664488017429</c:v>
                </c:pt>
                <c:pt idx="4707">
                  <c:v>100.686274509804</c:v>
                </c:pt>
                <c:pt idx="4708">
                  <c:v>100.664488017429</c:v>
                </c:pt>
                <c:pt idx="4709">
                  <c:v>100.642701525054</c:v>
                </c:pt>
                <c:pt idx="4710">
                  <c:v>100.686274509804</c:v>
                </c:pt>
                <c:pt idx="4711">
                  <c:v>100.642701525054</c:v>
                </c:pt>
                <c:pt idx="4712">
                  <c:v>100.642701525054</c:v>
                </c:pt>
                <c:pt idx="4713">
                  <c:v>100.642701525054</c:v>
                </c:pt>
                <c:pt idx="4714">
                  <c:v>100.686274509804</c:v>
                </c:pt>
                <c:pt idx="4715">
                  <c:v>100.729847494553</c:v>
                </c:pt>
                <c:pt idx="4716">
                  <c:v>100.708061002179</c:v>
                </c:pt>
                <c:pt idx="4717">
                  <c:v>100.62091503268</c:v>
                </c:pt>
                <c:pt idx="4718">
                  <c:v>100.686274509804</c:v>
                </c:pt>
                <c:pt idx="4719">
                  <c:v>100.664488017429</c:v>
                </c:pt>
                <c:pt idx="4720">
                  <c:v>100.708061002179</c:v>
                </c:pt>
                <c:pt idx="4721">
                  <c:v>100.642701525054</c:v>
                </c:pt>
                <c:pt idx="4722">
                  <c:v>100.686274509804</c:v>
                </c:pt>
                <c:pt idx="4723">
                  <c:v>100.642701525054</c:v>
                </c:pt>
                <c:pt idx="4724">
                  <c:v>100.708061002179</c:v>
                </c:pt>
                <c:pt idx="4725">
                  <c:v>100.686274509804</c:v>
                </c:pt>
                <c:pt idx="4726">
                  <c:v>100.664488017429</c:v>
                </c:pt>
                <c:pt idx="4727">
                  <c:v>100.62091503268</c:v>
                </c:pt>
                <c:pt idx="4728">
                  <c:v>100.664488017429</c:v>
                </c:pt>
                <c:pt idx="4729">
                  <c:v>100.664488017429</c:v>
                </c:pt>
                <c:pt idx="4730">
                  <c:v>100.664488017429</c:v>
                </c:pt>
                <c:pt idx="4731">
                  <c:v>100.642701525054</c:v>
                </c:pt>
                <c:pt idx="4732">
                  <c:v>100.708061002179</c:v>
                </c:pt>
                <c:pt idx="4733">
                  <c:v>100.664488017429</c:v>
                </c:pt>
                <c:pt idx="4734">
                  <c:v>100.664488017429</c:v>
                </c:pt>
                <c:pt idx="4735">
                  <c:v>100.62091503268</c:v>
                </c:pt>
                <c:pt idx="4736">
                  <c:v>100.708061002179</c:v>
                </c:pt>
                <c:pt idx="4737">
                  <c:v>100.729847494553</c:v>
                </c:pt>
                <c:pt idx="4738">
                  <c:v>100.599128540305</c:v>
                </c:pt>
                <c:pt idx="4739">
                  <c:v>100.642701525054</c:v>
                </c:pt>
                <c:pt idx="4740">
                  <c:v>100.642701525054</c:v>
                </c:pt>
                <c:pt idx="4741">
                  <c:v>100.686274509804</c:v>
                </c:pt>
                <c:pt idx="4742">
                  <c:v>100.664488017429</c:v>
                </c:pt>
                <c:pt idx="4743">
                  <c:v>100.664488017429</c:v>
                </c:pt>
                <c:pt idx="4744">
                  <c:v>100.708061002179</c:v>
                </c:pt>
                <c:pt idx="4745">
                  <c:v>100.664488017429</c:v>
                </c:pt>
                <c:pt idx="4746">
                  <c:v>100.664488017429</c:v>
                </c:pt>
                <c:pt idx="4747">
                  <c:v>100.686274509804</c:v>
                </c:pt>
                <c:pt idx="4748">
                  <c:v>100.686274509804</c:v>
                </c:pt>
                <c:pt idx="4749">
                  <c:v>100.62091503268</c:v>
                </c:pt>
                <c:pt idx="4750">
                  <c:v>100.642701525054</c:v>
                </c:pt>
                <c:pt idx="4751">
                  <c:v>100.664488017429</c:v>
                </c:pt>
                <c:pt idx="4752">
                  <c:v>100.708061002179</c:v>
                </c:pt>
                <c:pt idx="4753">
                  <c:v>100.686274509804</c:v>
                </c:pt>
                <c:pt idx="4754">
                  <c:v>100.664488017429</c:v>
                </c:pt>
                <c:pt idx="4755">
                  <c:v>100.642701525054</c:v>
                </c:pt>
                <c:pt idx="4756">
                  <c:v>100.642701525054</c:v>
                </c:pt>
                <c:pt idx="4757">
                  <c:v>100.708061002179</c:v>
                </c:pt>
                <c:pt idx="4758">
                  <c:v>100.664488017429</c:v>
                </c:pt>
                <c:pt idx="4759">
                  <c:v>100.642701525054</c:v>
                </c:pt>
                <c:pt idx="4760">
                  <c:v>100.686274509804</c:v>
                </c:pt>
                <c:pt idx="4761">
                  <c:v>100.686274509804</c:v>
                </c:pt>
                <c:pt idx="4762">
                  <c:v>100.642701525054</c:v>
                </c:pt>
                <c:pt idx="4763">
                  <c:v>100.729847494553</c:v>
                </c:pt>
                <c:pt idx="4764">
                  <c:v>100.642701525054</c:v>
                </c:pt>
                <c:pt idx="4765">
                  <c:v>100.642701525054</c:v>
                </c:pt>
                <c:pt idx="4766">
                  <c:v>100.664488017429</c:v>
                </c:pt>
                <c:pt idx="4767">
                  <c:v>100.686274509804</c:v>
                </c:pt>
                <c:pt idx="4768">
                  <c:v>100.664488017429</c:v>
                </c:pt>
                <c:pt idx="4769">
                  <c:v>100.664488017429</c:v>
                </c:pt>
                <c:pt idx="4770">
                  <c:v>100.664488017429</c:v>
                </c:pt>
                <c:pt idx="4771">
                  <c:v>100.642701525054</c:v>
                </c:pt>
                <c:pt idx="4772">
                  <c:v>100.642701525054</c:v>
                </c:pt>
                <c:pt idx="4773">
                  <c:v>100.686274509804</c:v>
                </c:pt>
                <c:pt idx="4774">
                  <c:v>100.664488017429</c:v>
                </c:pt>
                <c:pt idx="4775">
                  <c:v>100.686274509804</c:v>
                </c:pt>
                <c:pt idx="4776">
                  <c:v>100.686274509804</c:v>
                </c:pt>
                <c:pt idx="4777">
                  <c:v>100.729847494553</c:v>
                </c:pt>
                <c:pt idx="4778">
                  <c:v>100.686274509804</c:v>
                </c:pt>
                <c:pt idx="4779">
                  <c:v>100.664488017429</c:v>
                </c:pt>
                <c:pt idx="4780">
                  <c:v>100.708061002179</c:v>
                </c:pt>
                <c:pt idx="4781">
                  <c:v>100.708061002179</c:v>
                </c:pt>
                <c:pt idx="4782">
                  <c:v>100.708061002179</c:v>
                </c:pt>
                <c:pt idx="4783">
                  <c:v>100.642701525054</c:v>
                </c:pt>
                <c:pt idx="4784">
                  <c:v>100.686274509804</c:v>
                </c:pt>
                <c:pt idx="4785">
                  <c:v>100.664488017429</c:v>
                </c:pt>
                <c:pt idx="4786">
                  <c:v>100.686274509804</c:v>
                </c:pt>
                <c:pt idx="4787">
                  <c:v>100.686274509804</c:v>
                </c:pt>
                <c:pt idx="4788">
                  <c:v>100.62091503268</c:v>
                </c:pt>
                <c:pt idx="4789">
                  <c:v>100.664488017429</c:v>
                </c:pt>
                <c:pt idx="4790">
                  <c:v>100.708061002179</c:v>
                </c:pt>
                <c:pt idx="4791">
                  <c:v>100.686274509804</c:v>
                </c:pt>
                <c:pt idx="4792">
                  <c:v>100.664488017429</c:v>
                </c:pt>
                <c:pt idx="4793">
                  <c:v>100.62091503268</c:v>
                </c:pt>
                <c:pt idx="4794">
                  <c:v>100.642701525054</c:v>
                </c:pt>
                <c:pt idx="4795">
                  <c:v>100.664488017429</c:v>
                </c:pt>
                <c:pt idx="4796">
                  <c:v>100.664488017429</c:v>
                </c:pt>
                <c:pt idx="4797">
                  <c:v>100.686274509804</c:v>
                </c:pt>
                <c:pt idx="4798">
                  <c:v>100.642701525054</c:v>
                </c:pt>
                <c:pt idx="4799">
                  <c:v>100.664488017429</c:v>
                </c:pt>
                <c:pt idx="4800">
                  <c:v>100.686274509804</c:v>
                </c:pt>
                <c:pt idx="4801">
                  <c:v>100.664488017429</c:v>
                </c:pt>
                <c:pt idx="4802">
                  <c:v>100.686274509804</c:v>
                </c:pt>
                <c:pt idx="4803">
                  <c:v>100.664488017429</c:v>
                </c:pt>
                <c:pt idx="4804">
                  <c:v>100.708061002179</c:v>
                </c:pt>
                <c:pt idx="4805">
                  <c:v>100.664488017429</c:v>
                </c:pt>
                <c:pt idx="4806">
                  <c:v>100.686274509804</c:v>
                </c:pt>
                <c:pt idx="4807">
                  <c:v>100.708061002179</c:v>
                </c:pt>
                <c:pt idx="4808">
                  <c:v>100.686274509804</c:v>
                </c:pt>
                <c:pt idx="4809">
                  <c:v>100.686274509804</c:v>
                </c:pt>
                <c:pt idx="4810">
                  <c:v>100.642701525054</c:v>
                </c:pt>
                <c:pt idx="4811">
                  <c:v>100.62091503268</c:v>
                </c:pt>
                <c:pt idx="4812">
                  <c:v>100.642701525054</c:v>
                </c:pt>
                <c:pt idx="4813">
                  <c:v>100.664488017429</c:v>
                </c:pt>
                <c:pt idx="4814">
                  <c:v>100.686274509804</c:v>
                </c:pt>
                <c:pt idx="4815">
                  <c:v>100.686274509804</c:v>
                </c:pt>
                <c:pt idx="4816">
                  <c:v>100.642701525054</c:v>
                </c:pt>
                <c:pt idx="4817">
                  <c:v>100.664488017429</c:v>
                </c:pt>
                <c:pt idx="4818">
                  <c:v>100.642701525054</c:v>
                </c:pt>
                <c:pt idx="4819">
                  <c:v>100.664488017429</c:v>
                </c:pt>
                <c:pt idx="4820">
                  <c:v>100.686274509804</c:v>
                </c:pt>
                <c:pt idx="4821">
                  <c:v>100.642701525054</c:v>
                </c:pt>
                <c:pt idx="4822">
                  <c:v>100.642701525054</c:v>
                </c:pt>
                <c:pt idx="4823">
                  <c:v>100.642701525054</c:v>
                </c:pt>
                <c:pt idx="4824">
                  <c:v>100.642701525054</c:v>
                </c:pt>
                <c:pt idx="4825">
                  <c:v>100.642701525054</c:v>
                </c:pt>
                <c:pt idx="4826">
                  <c:v>100.62091503268</c:v>
                </c:pt>
                <c:pt idx="4827">
                  <c:v>100.686274509804</c:v>
                </c:pt>
                <c:pt idx="4828">
                  <c:v>100.664488017429</c:v>
                </c:pt>
                <c:pt idx="4829">
                  <c:v>100.642701525054</c:v>
                </c:pt>
                <c:pt idx="4830">
                  <c:v>100.664488017429</c:v>
                </c:pt>
                <c:pt idx="4831">
                  <c:v>100.708061002179</c:v>
                </c:pt>
                <c:pt idx="4832">
                  <c:v>100.686274509804</c:v>
                </c:pt>
                <c:pt idx="4833">
                  <c:v>100.664488017429</c:v>
                </c:pt>
                <c:pt idx="4834">
                  <c:v>100.664488017429</c:v>
                </c:pt>
                <c:pt idx="4835">
                  <c:v>100.664488017429</c:v>
                </c:pt>
                <c:pt idx="4836">
                  <c:v>100.708061002179</c:v>
                </c:pt>
                <c:pt idx="4837">
                  <c:v>100.664488017429</c:v>
                </c:pt>
                <c:pt idx="4838">
                  <c:v>100.642701525054</c:v>
                </c:pt>
                <c:pt idx="4839">
                  <c:v>100.686274509804</c:v>
                </c:pt>
                <c:pt idx="4840">
                  <c:v>100.62091503268</c:v>
                </c:pt>
                <c:pt idx="4841">
                  <c:v>100.686274509804</c:v>
                </c:pt>
                <c:pt idx="4842">
                  <c:v>100.664488017429</c:v>
                </c:pt>
                <c:pt idx="4843">
                  <c:v>100.664488017429</c:v>
                </c:pt>
                <c:pt idx="4844">
                  <c:v>100.686274509804</c:v>
                </c:pt>
                <c:pt idx="4845">
                  <c:v>100.642701525054</c:v>
                </c:pt>
                <c:pt idx="4846">
                  <c:v>100.708061002179</c:v>
                </c:pt>
                <c:pt idx="4847">
                  <c:v>100.708061002179</c:v>
                </c:pt>
                <c:pt idx="4848">
                  <c:v>100.664488017429</c:v>
                </c:pt>
                <c:pt idx="4849">
                  <c:v>100.642701525054</c:v>
                </c:pt>
                <c:pt idx="4850">
                  <c:v>100.686274509804</c:v>
                </c:pt>
                <c:pt idx="4851">
                  <c:v>100.686274509804</c:v>
                </c:pt>
                <c:pt idx="4852">
                  <c:v>100.686274509804</c:v>
                </c:pt>
                <c:pt idx="4853">
                  <c:v>100.708061002179</c:v>
                </c:pt>
                <c:pt idx="4854">
                  <c:v>100.664488017429</c:v>
                </c:pt>
                <c:pt idx="4855">
                  <c:v>100.664488017429</c:v>
                </c:pt>
                <c:pt idx="4856">
                  <c:v>100.751633986928</c:v>
                </c:pt>
                <c:pt idx="4857">
                  <c:v>100.664488017429</c:v>
                </c:pt>
                <c:pt idx="4858">
                  <c:v>100.686274509804</c:v>
                </c:pt>
                <c:pt idx="4859">
                  <c:v>100.686274509804</c:v>
                </c:pt>
                <c:pt idx="4860">
                  <c:v>100.686274509804</c:v>
                </c:pt>
                <c:pt idx="4861">
                  <c:v>100.62091503268</c:v>
                </c:pt>
                <c:pt idx="4862">
                  <c:v>100.664488017429</c:v>
                </c:pt>
                <c:pt idx="4863">
                  <c:v>100.642701525054</c:v>
                </c:pt>
                <c:pt idx="4864">
                  <c:v>100.664488017429</c:v>
                </c:pt>
                <c:pt idx="4865">
                  <c:v>100.642701525054</c:v>
                </c:pt>
                <c:pt idx="4866">
                  <c:v>100.642701525054</c:v>
                </c:pt>
                <c:pt idx="4867">
                  <c:v>100.664488017429</c:v>
                </c:pt>
                <c:pt idx="4868">
                  <c:v>100.686274509804</c:v>
                </c:pt>
                <c:pt idx="4869">
                  <c:v>100.686274509804</c:v>
                </c:pt>
                <c:pt idx="4870">
                  <c:v>100.642701525054</c:v>
                </c:pt>
                <c:pt idx="4871">
                  <c:v>100.664488017429</c:v>
                </c:pt>
                <c:pt idx="4872">
                  <c:v>100.708061002179</c:v>
                </c:pt>
                <c:pt idx="4873">
                  <c:v>100.642701525054</c:v>
                </c:pt>
                <c:pt idx="4874">
                  <c:v>100.642701525054</c:v>
                </c:pt>
                <c:pt idx="4875">
                  <c:v>100.686274509804</c:v>
                </c:pt>
                <c:pt idx="4876">
                  <c:v>100.664488017429</c:v>
                </c:pt>
                <c:pt idx="4877">
                  <c:v>100.642701525054</c:v>
                </c:pt>
                <c:pt idx="4878">
                  <c:v>100.642701525054</c:v>
                </c:pt>
                <c:pt idx="4879">
                  <c:v>100.664488017429</c:v>
                </c:pt>
                <c:pt idx="4880">
                  <c:v>100.708061002179</c:v>
                </c:pt>
                <c:pt idx="4881">
                  <c:v>100.686274509804</c:v>
                </c:pt>
                <c:pt idx="4882">
                  <c:v>100.642701525054</c:v>
                </c:pt>
                <c:pt idx="4883">
                  <c:v>100.708061002179</c:v>
                </c:pt>
                <c:pt idx="4884">
                  <c:v>100.686274509804</c:v>
                </c:pt>
                <c:pt idx="4885">
                  <c:v>100.708061002179</c:v>
                </c:pt>
                <c:pt idx="4886">
                  <c:v>100.686274509804</c:v>
                </c:pt>
                <c:pt idx="4887">
                  <c:v>100.686274509804</c:v>
                </c:pt>
                <c:pt idx="4888">
                  <c:v>100.664488017429</c:v>
                </c:pt>
                <c:pt idx="4889">
                  <c:v>100.664488017429</c:v>
                </c:pt>
                <c:pt idx="4890">
                  <c:v>100.642701525054</c:v>
                </c:pt>
                <c:pt idx="4891">
                  <c:v>100.686274509804</c:v>
                </c:pt>
                <c:pt idx="4892">
                  <c:v>100.664488017429</c:v>
                </c:pt>
                <c:pt idx="4893">
                  <c:v>100.642701525054</c:v>
                </c:pt>
                <c:pt idx="4894">
                  <c:v>100.664488017429</c:v>
                </c:pt>
                <c:pt idx="4895">
                  <c:v>100.664488017429</c:v>
                </c:pt>
                <c:pt idx="4896">
                  <c:v>100.664488017429</c:v>
                </c:pt>
                <c:pt idx="4897">
                  <c:v>100.686274509804</c:v>
                </c:pt>
                <c:pt idx="4898">
                  <c:v>100.708061002179</c:v>
                </c:pt>
                <c:pt idx="4899">
                  <c:v>100.751633986928</c:v>
                </c:pt>
                <c:pt idx="4900">
                  <c:v>100.642701525054</c:v>
                </c:pt>
                <c:pt idx="4901">
                  <c:v>100.642701525054</c:v>
                </c:pt>
                <c:pt idx="4902">
                  <c:v>100.664488017429</c:v>
                </c:pt>
                <c:pt idx="4903">
                  <c:v>100.664488017429</c:v>
                </c:pt>
                <c:pt idx="4904">
                  <c:v>100.62091503268</c:v>
                </c:pt>
                <c:pt idx="4905">
                  <c:v>100.664488017429</c:v>
                </c:pt>
                <c:pt idx="4906">
                  <c:v>100.642701525054</c:v>
                </c:pt>
                <c:pt idx="4907">
                  <c:v>100.708061002179</c:v>
                </c:pt>
                <c:pt idx="4908">
                  <c:v>100.664488017429</c:v>
                </c:pt>
                <c:pt idx="4909">
                  <c:v>100.664488017429</c:v>
                </c:pt>
                <c:pt idx="4910">
                  <c:v>100.664488017429</c:v>
                </c:pt>
                <c:pt idx="4911">
                  <c:v>100.708061002179</c:v>
                </c:pt>
                <c:pt idx="4912">
                  <c:v>100.642701525054</c:v>
                </c:pt>
                <c:pt idx="4913">
                  <c:v>100.686274509804</c:v>
                </c:pt>
                <c:pt idx="4914">
                  <c:v>100.708061002179</c:v>
                </c:pt>
                <c:pt idx="4915">
                  <c:v>100.664488017429</c:v>
                </c:pt>
                <c:pt idx="4916">
                  <c:v>100.62091503268</c:v>
                </c:pt>
                <c:pt idx="4917">
                  <c:v>100.664488017429</c:v>
                </c:pt>
                <c:pt idx="4918">
                  <c:v>100.664488017429</c:v>
                </c:pt>
                <c:pt idx="4919">
                  <c:v>100.642701525054</c:v>
                </c:pt>
                <c:pt idx="4920">
                  <c:v>100.642701525054</c:v>
                </c:pt>
                <c:pt idx="4921">
                  <c:v>100.708061002179</c:v>
                </c:pt>
                <c:pt idx="4922">
                  <c:v>100.708061002179</c:v>
                </c:pt>
                <c:pt idx="4923">
                  <c:v>100.686274509804</c:v>
                </c:pt>
                <c:pt idx="4924">
                  <c:v>100.664488017429</c:v>
                </c:pt>
                <c:pt idx="4925">
                  <c:v>100.642701525054</c:v>
                </c:pt>
                <c:pt idx="4926">
                  <c:v>100.642701525054</c:v>
                </c:pt>
                <c:pt idx="4927">
                  <c:v>100.664488017429</c:v>
                </c:pt>
                <c:pt idx="4928">
                  <c:v>100.62091503268</c:v>
                </c:pt>
                <c:pt idx="4929">
                  <c:v>100.729847494553</c:v>
                </c:pt>
                <c:pt idx="4930">
                  <c:v>100.664488017429</c:v>
                </c:pt>
                <c:pt idx="4931">
                  <c:v>100.62091503268</c:v>
                </c:pt>
                <c:pt idx="4932">
                  <c:v>100.664488017429</c:v>
                </c:pt>
                <c:pt idx="4933">
                  <c:v>100.599128540305</c:v>
                </c:pt>
                <c:pt idx="4934">
                  <c:v>100.664488017429</c:v>
                </c:pt>
                <c:pt idx="4935">
                  <c:v>100.664488017429</c:v>
                </c:pt>
                <c:pt idx="4936">
                  <c:v>100.642701525054</c:v>
                </c:pt>
                <c:pt idx="4937">
                  <c:v>100.664488017429</c:v>
                </c:pt>
                <c:pt idx="4938">
                  <c:v>100.642701525054</c:v>
                </c:pt>
                <c:pt idx="4939">
                  <c:v>100.57734204793</c:v>
                </c:pt>
                <c:pt idx="4940">
                  <c:v>100.686274509804</c:v>
                </c:pt>
                <c:pt idx="4941">
                  <c:v>100.642701525054</c:v>
                </c:pt>
                <c:pt idx="4942">
                  <c:v>100.62091503268</c:v>
                </c:pt>
                <c:pt idx="4943">
                  <c:v>100.664488017429</c:v>
                </c:pt>
                <c:pt idx="4944">
                  <c:v>100.664488017429</c:v>
                </c:pt>
                <c:pt idx="4945">
                  <c:v>100.664488017429</c:v>
                </c:pt>
                <c:pt idx="4946">
                  <c:v>100.664488017429</c:v>
                </c:pt>
                <c:pt idx="4947">
                  <c:v>100.642701525054</c:v>
                </c:pt>
                <c:pt idx="4948">
                  <c:v>100.642701525054</c:v>
                </c:pt>
                <c:pt idx="4949">
                  <c:v>100.664488017429</c:v>
                </c:pt>
                <c:pt idx="4950">
                  <c:v>100.686274509804</c:v>
                </c:pt>
                <c:pt idx="4951">
                  <c:v>100.664488017429</c:v>
                </c:pt>
                <c:pt idx="4952">
                  <c:v>100.642701525054</c:v>
                </c:pt>
                <c:pt idx="4953">
                  <c:v>100.664488017429</c:v>
                </c:pt>
                <c:pt idx="4954">
                  <c:v>100.642701525054</c:v>
                </c:pt>
                <c:pt idx="4955">
                  <c:v>100.708061002179</c:v>
                </c:pt>
                <c:pt idx="4956">
                  <c:v>100.642701525054</c:v>
                </c:pt>
                <c:pt idx="4957">
                  <c:v>100.664488017429</c:v>
                </c:pt>
                <c:pt idx="4958">
                  <c:v>100.729847494553</c:v>
                </c:pt>
                <c:pt idx="4959">
                  <c:v>100.729847494553</c:v>
                </c:pt>
                <c:pt idx="4960">
                  <c:v>100.664488017429</c:v>
                </c:pt>
                <c:pt idx="4961">
                  <c:v>100.642701525054</c:v>
                </c:pt>
                <c:pt idx="4962">
                  <c:v>100.664488017429</c:v>
                </c:pt>
                <c:pt idx="4963">
                  <c:v>100.642701525054</c:v>
                </c:pt>
                <c:pt idx="4964">
                  <c:v>100.686274509804</c:v>
                </c:pt>
                <c:pt idx="4965">
                  <c:v>100.664488017429</c:v>
                </c:pt>
                <c:pt idx="4966">
                  <c:v>100.708061002179</c:v>
                </c:pt>
                <c:pt idx="4967">
                  <c:v>100.729847494553</c:v>
                </c:pt>
                <c:pt idx="4968">
                  <c:v>100.729847494553</c:v>
                </c:pt>
                <c:pt idx="4969">
                  <c:v>100.664488017429</c:v>
                </c:pt>
                <c:pt idx="4970">
                  <c:v>100.62091503268</c:v>
                </c:pt>
                <c:pt idx="4971">
                  <c:v>100.642701525054</c:v>
                </c:pt>
                <c:pt idx="4972">
                  <c:v>100.686274509804</c:v>
                </c:pt>
                <c:pt idx="4973">
                  <c:v>100.708061002179</c:v>
                </c:pt>
                <c:pt idx="4974">
                  <c:v>100.664488017429</c:v>
                </c:pt>
                <c:pt idx="4975">
                  <c:v>100.599128540305</c:v>
                </c:pt>
                <c:pt idx="4976">
                  <c:v>100.708061002179</c:v>
                </c:pt>
                <c:pt idx="4977">
                  <c:v>100.664488017429</c:v>
                </c:pt>
                <c:pt idx="4978">
                  <c:v>100.664488017429</c:v>
                </c:pt>
                <c:pt idx="4979">
                  <c:v>100.642701525054</c:v>
                </c:pt>
                <c:pt idx="4980">
                  <c:v>100.642701525054</c:v>
                </c:pt>
                <c:pt idx="4981">
                  <c:v>100.62091503268</c:v>
                </c:pt>
                <c:pt idx="4982">
                  <c:v>100.708061002179</c:v>
                </c:pt>
                <c:pt idx="4983">
                  <c:v>100.664488017429</c:v>
                </c:pt>
                <c:pt idx="4984">
                  <c:v>100.686274509804</c:v>
                </c:pt>
                <c:pt idx="4985">
                  <c:v>100.642701525054</c:v>
                </c:pt>
                <c:pt idx="4986">
                  <c:v>100.708061002179</c:v>
                </c:pt>
                <c:pt idx="4987">
                  <c:v>100.62091503268</c:v>
                </c:pt>
                <c:pt idx="4988">
                  <c:v>100.62091503268</c:v>
                </c:pt>
                <c:pt idx="4989">
                  <c:v>100.686274509804</c:v>
                </c:pt>
                <c:pt idx="4990">
                  <c:v>100.642701525054</c:v>
                </c:pt>
                <c:pt idx="4991">
                  <c:v>100.664488017429</c:v>
                </c:pt>
                <c:pt idx="4992">
                  <c:v>100.686274509804</c:v>
                </c:pt>
                <c:pt idx="4993">
                  <c:v>100.664488017429</c:v>
                </c:pt>
                <c:pt idx="4994">
                  <c:v>100.686274509804</c:v>
                </c:pt>
                <c:pt idx="4995">
                  <c:v>100.664488017429</c:v>
                </c:pt>
                <c:pt idx="4996">
                  <c:v>100.664488017429</c:v>
                </c:pt>
                <c:pt idx="4997">
                  <c:v>100.686274509804</c:v>
                </c:pt>
                <c:pt idx="4998">
                  <c:v>100.664488017429</c:v>
                </c:pt>
                <c:pt idx="4999">
                  <c:v>100.664488017429</c:v>
                </c:pt>
                <c:pt idx="5000">
                  <c:v>100.664488017429</c:v>
                </c:pt>
                <c:pt idx="5001">
                  <c:v>100.642701525054</c:v>
                </c:pt>
                <c:pt idx="5002">
                  <c:v>100.708061002179</c:v>
                </c:pt>
                <c:pt idx="5003">
                  <c:v>100.642701525054</c:v>
                </c:pt>
                <c:pt idx="5004">
                  <c:v>100.686274509804</c:v>
                </c:pt>
                <c:pt idx="5005">
                  <c:v>100.686274509804</c:v>
                </c:pt>
                <c:pt idx="5006">
                  <c:v>100.642701525054</c:v>
                </c:pt>
                <c:pt idx="5007">
                  <c:v>100.708061002179</c:v>
                </c:pt>
                <c:pt idx="5008">
                  <c:v>100.664488017429</c:v>
                </c:pt>
                <c:pt idx="5009">
                  <c:v>100.62091503268</c:v>
                </c:pt>
                <c:pt idx="5010">
                  <c:v>100.686274509804</c:v>
                </c:pt>
                <c:pt idx="5011">
                  <c:v>100.729847494553</c:v>
                </c:pt>
                <c:pt idx="5012">
                  <c:v>100.686274509804</c:v>
                </c:pt>
                <c:pt idx="5013">
                  <c:v>100.664488017429</c:v>
                </c:pt>
                <c:pt idx="5014">
                  <c:v>100.62091503268</c:v>
                </c:pt>
                <c:pt idx="5015">
                  <c:v>100.642701525054</c:v>
                </c:pt>
                <c:pt idx="5016">
                  <c:v>100.708061002179</c:v>
                </c:pt>
                <c:pt idx="5017">
                  <c:v>100.664488017429</c:v>
                </c:pt>
                <c:pt idx="5018">
                  <c:v>100.664488017429</c:v>
                </c:pt>
                <c:pt idx="5019">
                  <c:v>100.664488017429</c:v>
                </c:pt>
                <c:pt idx="5020">
                  <c:v>100.664488017429</c:v>
                </c:pt>
                <c:pt idx="5021">
                  <c:v>100.686274509804</c:v>
                </c:pt>
                <c:pt idx="5022">
                  <c:v>100.664488017429</c:v>
                </c:pt>
                <c:pt idx="5023">
                  <c:v>100.708061002179</c:v>
                </c:pt>
                <c:pt idx="5024">
                  <c:v>100.664488017429</c:v>
                </c:pt>
                <c:pt idx="5025">
                  <c:v>100.642701525054</c:v>
                </c:pt>
                <c:pt idx="5026">
                  <c:v>100.664488017429</c:v>
                </c:pt>
                <c:pt idx="5027">
                  <c:v>100.642701525054</c:v>
                </c:pt>
                <c:pt idx="5028">
                  <c:v>100.664488017429</c:v>
                </c:pt>
                <c:pt idx="5029">
                  <c:v>100.708061002179</c:v>
                </c:pt>
                <c:pt idx="5030">
                  <c:v>100.664488017429</c:v>
                </c:pt>
                <c:pt idx="5031">
                  <c:v>100.686274509804</c:v>
                </c:pt>
                <c:pt idx="5032">
                  <c:v>100.686274509804</c:v>
                </c:pt>
                <c:pt idx="5033">
                  <c:v>100.642701525054</c:v>
                </c:pt>
                <c:pt idx="5034">
                  <c:v>100.708061002179</c:v>
                </c:pt>
                <c:pt idx="5035">
                  <c:v>100.664488017429</c:v>
                </c:pt>
                <c:pt idx="5036">
                  <c:v>100.664488017429</c:v>
                </c:pt>
                <c:pt idx="5037">
                  <c:v>100.62091503268</c:v>
                </c:pt>
                <c:pt idx="5038">
                  <c:v>100.686274509804</c:v>
                </c:pt>
                <c:pt idx="5039">
                  <c:v>100.642701525054</c:v>
                </c:pt>
                <c:pt idx="5040">
                  <c:v>100.62091503268</c:v>
                </c:pt>
                <c:pt idx="5041">
                  <c:v>100.642701525054</c:v>
                </c:pt>
                <c:pt idx="5042">
                  <c:v>100.62091503268</c:v>
                </c:pt>
                <c:pt idx="5043">
                  <c:v>100.62091503268</c:v>
                </c:pt>
                <c:pt idx="5044">
                  <c:v>100.708061002179</c:v>
                </c:pt>
                <c:pt idx="5045">
                  <c:v>100.686274509804</c:v>
                </c:pt>
                <c:pt idx="5046">
                  <c:v>100.62091503268</c:v>
                </c:pt>
                <c:pt idx="5047">
                  <c:v>100.664488017429</c:v>
                </c:pt>
                <c:pt idx="5048">
                  <c:v>100.664488017429</c:v>
                </c:pt>
                <c:pt idx="5049">
                  <c:v>100.664488017429</c:v>
                </c:pt>
                <c:pt idx="5050">
                  <c:v>100.642701525054</c:v>
                </c:pt>
                <c:pt idx="5051">
                  <c:v>100.642701525054</c:v>
                </c:pt>
                <c:pt idx="5052">
                  <c:v>100.642701525054</c:v>
                </c:pt>
                <c:pt idx="5053">
                  <c:v>100.708061002179</c:v>
                </c:pt>
                <c:pt idx="5054">
                  <c:v>100.686274509804</c:v>
                </c:pt>
                <c:pt idx="5055">
                  <c:v>100.664488017429</c:v>
                </c:pt>
                <c:pt idx="5056">
                  <c:v>100.664488017429</c:v>
                </c:pt>
                <c:pt idx="5057">
                  <c:v>100.686274509804</c:v>
                </c:pt>
                <c:pt idx="5058">
                  <c:v>100.664488017429</c:v>
                </c:pt>
                <c:pt idx="5059">
                  <c:v>100.664488017429</c:v>
                </c:pt>
                <c:pt idx="5060">
                  <c:v>100.642701525054</c:v>
                </c:pt>
                <c:pt idx="5061">
                  <c:v>100.686274509804</c:v>
                </c:pt>
                <c:pt idx="5062">
                  <c:v>100.642701525054</c:v>
                </c:pt>
                <c:pt idx="5063">
                  <c:v>100.729847494553</c:v>
                </c:pt>
                <c:pt idx="5064">
                  <c:v>100.708061002179</c:v>
                </c:pt>
                <c:pt idx="5065">
                  <c:v>100.642701525054</c:v>
                </c:pt>
                <c:pt idx="5066">
                  <c:v>100.62091503268</c:v>
                </c:pt>
                <c:pt idx="5067">
                  <c:v>100.686274509804</c:v>
                </c:pt>
                <c:pt idx="5068">
                  <c:v>100.664488017429</c:v>
                </c:pt>
                <c:pt idx="5069">
                  <c:v>100.686274509804</c:v>
                </c:pt>
                <c:pt idx="5070">
                  <c:v>100.642701525054</c:v>
                </c:pt>
                <c:pt idx="5071">
                  <c:v>100.686274509804</c:v>
                </c:pt>
                <c:pt idx="5072">
                  <c:v>100.664488017429</c:v>
                </c:pt>
                <c:pt idx="5073">
                  <c:v>100.664488017429</c:v>
                </c:pt>
                <c:pt idx="5074">
                  <c:v>100.708061002179</c:v>
                </c:pt>
                <c:pt idx="5075">
                  <c:v>100.664488017429</c:v>
                </c:pt>
                <c:pt idx="5076">
                  <c:v>100.686274509804</c:v>
                </c:pt>
                <c:pt idx="5077">
                  <c:v>100.686274509804</c:v>
                </c:pt>
                <c:pt idx="5078">
                  <c:v>100.729847494553</c:v>
                </c:pt>
                <c:pt idx="5079">
                  <c:v>100.62091503268</c:v>
                </c:pt>
                <c:pt idx="5080">
                  <c:v>100.62091503268</c:v>
                </c:pt>
                <c:pt idx="5081">
                  <c:v>100.642701525054</c:v>
                </c:pt>
                <c:pt idx="5082">
                  <c:v>100.664488017429</c:v>
                </c:pt>
                <c:pt idx="5083">
                  <c:v>100.686274509804</c:v>
                </c:pt>
                <c:pt idx="5084">
                  <c:v>100.686274509804</c:v>
                </c:pt>
                <c:pt idx="5085">
                  <c:v>100.642701525054</c:v>
                </c:pt>
                <c:pt idx="5086">
                  <c:v>100.686274509804</c:v>
                </c:pt>
                <c:pt idx="5087">
                  <c:v>100.642701525054</c:v>
                </c:pt>
                <c:pt idx="5088">
                  <c:v>100.642701525054</c:v>
                </c:pt>
                <c:pt idx="5089">
                  <c:v>100.708061002179</c:v>
                </c:pt>
                <c:pt idx="5090">
                  <c:v>100.708061002179</c:v>
                </c:pt>
                <c:pt idx="5091">
                  <c:v>100.686274509804</c:v>
                </c:pt>
                <c:pt idx="5092">
                  <c:v>100.642701525054</c:v>
                </c:pt>
                <c:pt idx="5093">
                  <c:v>100.664488017429</c:v>
                </c:pt>
                <c:pt idx="5094">
                  <c:v>100.642701525054</c:v>
                </c:pt>
                <c:pt idx="5095">
                  <c:v>100.62091503268</c:v>
                </c:pt>
                <c:pt idx="5096">
                  <c:v>100.664488017429</c:v>
                </c:pt>
                <c:pt idx="5097">
                  <c:v>100.664488017429</c:v>
                </c:pt>
                <c:pt idx="5098">
                  <c:v>100.708061002179</c:v>
                </c:pt>
                <c:pt idx="5099">
                  <c:v>100.686274509804</c:v>
                </c:pt>
                <c:pt idx="5100">
                  <c:v>100.664488017429</c:v>
                </c:pt>
                <c:pt idx="5101">
                  <c:v>100.664488017429</c:v>
                </c:pt>
                <c:pt idx="5102">
                  <c:v>100.686274509804</c:v>
                </c:pt>
                <c:pt idx="5103">
                  <c:v>100.642701525054</c:v>
                </c:pt>
                <c:pt idx="5104">
                  <c:v>100.686274509804</c:v>
                </c:pt>
                <c:pt idx="5105">
                  <c:v>100.664488017429</c:v>
                </c:pt>
                <c:pt idx="5106">
                  <c:v>100.664488017429</c:v>
                </c:pt>
                <c:pt idx="5107">
                  <c:v>100.642701525054</c:v>
                </c:pt>
                <c:pt idx="5108">
                  <c:v>100.664488017429</c:v>
                </c:pt>
                <c:pt idx="5109">
                  <c:v>100.642701525054</c:v>
                </c:pt>
                <c:pt idx="5110">
                  <c:v>100.642701525054</c:v>
                </c:pt>
                <c:pt idx="5111">
                  <c:v>100.62091503268</c:v>
                </c:pt>
                <c:pt idx="5112">
                  <c:v>100.686274509804</c:v>
                </c:pt>
                <c:pt idx="5113">
                  <c:v>100.642701525054</c:v>
                </c:pt>
                <c:pt idx="5114">
                  <c:v>100.664488017429</c:v>
                </c:pt>
                <c:pt idx="5115">
                  <c:v>100.664488017429</c:v>
                </c:pt>
                <c:pt idx="5116">
                  <c:v>100.708061002179</c:v>
                </c:pt>
                <c:pt idx="5117">
                  <c:v>100.642701525054</c:v>
                </c:pt>
                <c:pt idx="5118">
                  <c:v>100.642701525054</c:v>
                </c:pt>
                <c:pt idx="5119">
                  <c:v>100.664488017429</c:v>
                </c:pt>
                <c:pt idx="5120">
                  <c:v>100.664488017429</c:v>
                </c:pt>
                <c:pt idx="5121">
                  <c:v>100.664488017429</c:v>
                </c:pt>
                <c:pt idx="5122">
                  <c:v>100.62091503268</c:v>
                </c:pt>
                <c:pt idx="5123">
                  <c:v>100.664488017429</c:v>
                </c:pt>
                <c:pt idx="5124">
                  <c:v>100.642701525054</c:v>
                </c:pt>
                <c:pt idx="5125">
                  <c:v>100.664488017429</c:v>
                </c:pt>
                <c:pt idx="5126">
                  <c:v>100.686274509804</c:v>
                </c:pt>
                <c:pt idx="5127">
                  <c:v>100.642701525054</c:v>
                </c:pt>
                <c:pt idx="5128">
                  <c:v>100.686274509804</c:v>
                </c:pt>
                <c:pt idx="5129">
                  <c:v>100.664488017429</c:v>
                </c:pt>
                <c:pt idx="5130">
                  <c:v>100.62091503268</c:v>
                </c:pt>
                <c:pt idx="5131">
                  <c:v>100.642701525054</c:v>
                </c:pt>
                <c:pt idx="5132">
                  <c:v>100.686274509804</c:v>
                </c:pt>
                <c:pt idx="5133">
                  <c:v>100.642701525054</c:v>
                </c:pt>
                <c:pt idx="5134">
                  <c:v>100.664488017429</c:v>
                </c:pt>
                <c:pt idx="5135">
                  <c:v>100.642701525054</c:v>
                </c:pt>
                <c:pt idx="5136">
                  <c:v>100.664488017429</c:v>
                </c:pt>
                <c:pt idx="5137">
                  <c:v>100.664488017429</c:v>
                </c:pt>
                <c:pt idx="5138">
                  <c:v>100.708061002179</c:v>
                </c:pt>
                <c:pt idx="5139">
                  <c:v>100.664488017429</c:v>
                </c:pt>
                <c:pt idx="5140">
                  <c:v>100.664488017429</c:v>
                </c:pt>
                <c:pt idx="5141">
                  <c:v>100.62091503268</c:v>
                </c:pt>
                <c:pt idx="5142">
                  <c:v>100.62091503268</c:v>
                </c:pt>
                <c:pt idx="5143">
                  <c:v>100.686274509804</c:v>
                </c:pt>
                <c:pt idx="5144">
                  <c:v>100.642701525054</c:v>
                </c:pt>
                <c:pt idx="5145">
                  <c:v>100.642701525054</c:v>
                </c:pt>
                <c:pt idx="5146">
                  <c:v>100.686274509804</c:v>
                </c:pt>
                <c:pt idx="5147">
                  <c:v>100.664488017429</c:v>
                </c:pt>
                <c:pt idx="5148">
                  <c:v>100.686274509804</c:v>
                </c:pt>
                <c:pt idx="5149">
                  <c:v>100.708061002179</c:v>
                </c:pt>
                <c:pt idx="5150">
                  <c:v>100.664488017429</c:v>
                </c:pt>
                <c:pt idx="5151">
                  <c:v>100.642701525054</c:v>
                </c:pt>
                <c:pt idx="5152">
                  <c:v>100.642701525054</c:v>
                </c:pt>
                <c:pt idx="5153">
                  <c:v>100.664488017429</c:v>
                </c:pt>
                <c:pt idx="5154">
                  <c:v>100.642701525054</c:v>
                </c:pt>
                <c:pt idx="5155">
                  <c:v>100.664488017429</c:v>
                </c:pt>
                <c:pt idx="5156">
                  <c:v>100.642701525054</c:v>
                </c:pt>
                <c:pt idx="5157">
                  <c:v>100.664488017429</c:v>
                </c:pt>
                <c:pt idx="5158">
                  <c:v>100.642701525054</c:v>
                </c:pt>
                <c:pt idx="5159">
                  <c:v>100.664488017429</c:v>
                </c:pt>
                <c:pt idx="5160">
                  <c:v>100.642701525054</c:v>
                </c:pt>
                <c:pt idx="5161">
                  <c:v>100.664488017429</c:v>
                </c:pt>
                <c:pt idx="5162">
                  <c:v>100.686274509804</c:v>
                </c:pt>
                <c:pt idx="5163">
                  <c:v>100.642701525054</c:v>
                </c:pt>
                <c:pt idx="5164">
                  <c:v>100.599128540305</c:v>
                </c:pt>
                <c:pt idx="5165">
                  <c:v>100.642701525054</c:v>
                </c:pt>
                <c:pt idx="5166">
                  <c:v>100.664488017429</c:v>
                </c:pt>
                <c:pt idx="5167">
                  <c:v>100.664488017429</c:v>
                </c:pt>
                <c:pt idx="5168">
                  <c:v>100.686274509804</c:v>
                </c:pt>
                <c:pt idx="5169">
                  <c:v>100.708061002179</c:v>
                </c:pt>
                <c:pt idx="5170">
                  <c:v>100.686274509804</c:v>
                </c:pt>
                <c:pt idx="5171">
                  <c:v>100.686274509804</c:v>
                </c:pt>
                <c:pt idx="5172">
                  <c:v>100.686274509804</c:v>
                </c:pt>
                <c:pt idx="5173">
                  <c:v>100.664488017429</c:v>
                </c:pt>
                <c:pt idx="5174">
                  <c:v>100.664488017429</c:v>
                </c:pt>
                <c:pt idx="5175">
                  <c:v>100.686274509804</c:v>
                </c:pt>
                <c:pt idx="5176">
                  <c:v>100.686274509804</c:v>
                </c:pt>
                <c:pt idx="5177">
                  <c:v>100.664488017429</c:v>
                </c:pt>
                <c:pt idx="5178">
                  <c:v>100.57734204793</c:v>
                </c:pt>
                <c:pt idx="5179">
                  <c:v>100.708061002179</c:v>
                </c:pt>
                <c:pt idx="5180">
                  <c:v>100.664488017429</c:v>
                </c:pt>
                <c:pt idx="5181">
                  <c:v>100.642701525054</c:v>
                </c:pt>
                <c:pt idx="5182">
                  <c:v>100.664488017429</c:v>
                </c:pt>
                <c:pt idx="5183">
                  <c:v>100.642701525054</c:v>
                </c:pt>
                <c:pt idx="5184">
                  <c:v>100.642701525054</c:v>
                </c:pt>
                <c:pt idx="5185">
                  <c:v>100.642701525054</c:v>
                </c:pt>
                <c:pt idx="5186">
                  <c:v>100.708061002179</c:v>
                </c:pt>
                <c:pt idx="5187">
                  <c:v>100.642701525054</c:v>
                </c:pt>
                <c:pt idx="5188">
                  <c:v>100.642701525054</c:v>
                </c:pt>
                <c:pt idx="5189">
                  <c:v>100.664488017429</c:v>
                </c:pt>
                <c:pt idx="5190">
                  <c:v>100.686274509804</c:v>
                </c:pt>
                <c:pt idx="5191">
                  <c:v>100.642701525054</c:v>
                </c:pt>
                <c:pt idx="5192">
                  <c:v>100.664488017429</c:v>
                </c:pt>
                <c:pt idx="5193">
                  <c:v>100.686274509804</c:v>
                </c:pt>
                <c:pt idx="5194">
                  <c:v>100.642701525054</c:v>
                </c:pt>
                <c:pt idx="5195">
                  <c:v>100.664488017429</c:v>
                </c:pt>
                <c:pt idx="5196">
                  <c:v>100.686274509804</c:v>
                </c:pt>
                <c:pt idx="5197">
                  <c:v>100.664488017429</c:v>
                </c:pt>
                <c:pt idx="5198">
                  <c:v>100.686274509804</c:v>
                </c:pt>
                <c:pt idx="5199">
                  <c:v>100.686274509804</c:v>
                </c:pt>
                <c:pt idx="5200">
                  <c:v>100.686274509804</c:v>
                </c:pt>
                <c:pt idx="5201">
                  <c:v>100.642701525054</c:v>
                </c:pt>
                <c:pt idx="5202">
                  <c:v>100.664488017429</c:v>
                </c:pt>
                <c:pt idx="5203">
                  <c:v>100.642701525054</c:v>
                </c:pt>
                <c:pt idx="5204">
                  <c:v>100.664488017429</c:v>
                </c:pt>
                <c:pt idx="5205">
                  <c:v>100.642701525054</c:v>
                </c:pt>
                <c:pt idx="5206">
                  <c:v>100.686274509804</c:v>
                </c:pt>
                <c:pt idx="5207">
                  <c:v>100.62091503268</c:v>
                </c:pt>
                <c:pt idx="5208">
                  <c:v>100.708061002179</c:v>
                </c:pt>
                <c:pt idx="5209">
                  <c:v>100.686274509804</c:v>
                </c:pt>
                <c:pt idx="5210">
                  <c:v>100.664488017429</c:v>
                </c:pt>
                <c:pt idx="5211">
                  <c:v>100.642701525054</c:v>
                </c:pt>
                <c:pt idx="5212">
                  <c:v>100.62091503268</c:v>
                </c:pt>
                <c:pt idx="5213">
                  <c:v>100.642701525054</c:v>
                </c:pt>
                <c:pt idx="5214">
                  <c:v>100.708061002179</c:v>
                </c:pt>
                <c:pt idx="5215">
                  <c:v>100.708061002179</c:v>
                </c:pt>
                <c:pt idx="5216">
                  <c:v>100.708061002179</c:v>
                </c:pt>
                <c:pt idx="5217">
                  <c:v>100.664488017429</c:v>
                </c:pt>
                <c:pt idx="5218">
                  <c:v>100.686274509804</c:v>
                </c:pt>
                <c:pt idx="5219">
                  <c:v>100.642701525054</c:v>
                </c:pt>
                <c:pt idx="5220">
                  <c:v>100.664488017429</c:v>
                </c:pt>
                <c:pt idx="5221">
                  <c:v>100.708061002179</c:v>
                </c:pt>
                <c:pt idx="5222">
                  <c:v>100.62091503268</c:v>
                </c:pt>
                <c:pt idx="5223">
                  <c:v>100.664488017429</c:v>
                </c:pt>
                <c:pt idx="5224">
                  <c:v>100.686274509804</c:v>
                </c:pt>
                <c:pt idx="5225">
                  <c:v>100.686274509804</c:v>
                </c:pt>
                <c:pt idx="5226">
                  <c:v>100.664488017429</c:v>
                </c:pt>
                <c:pt idx="5227">
                  <c:v>100.664488017429</c:v>
                </c:pt>
                <c:pt idx="5228">
                  <c:v>100.686274509804</c:v>
                </c:pt>
                <c:pt idx="5229">
                  <c:v>100.642701525054</c:v>
                </c:pt>
                <c:pt idx="5230">
                  <c:v>100.664488017429</c:v>
                </c:pt>
                <c:pt idx="5231">
                  <c:v>100.642701525054</c:v>
                </c:pt>
                <c:pt idx="5232">
                  <c:v>100.664488017429</c:v>
                </c:pt>
                <c:pt idx="5233">
                  <c:v>100.686274509804</c:v>
                </c:pt>
                <c:pt idx="5234">
                  <c:v>100.642701525054</c:v>
                </c:pt>
                <c:pt idx="5235">
                  <c:v>100.686274509804</c:v>
                </c:pt>
                <c:pt idx="5236">
                  <c:v>100.599128540305</c:v>
                </c:pt>
                <c:pt idx="5237">
                  <c:v>100.708061002179</c:v>
                </c:pt>
                <c:pt idx="5238">
                  <c:v>100.686274509804</c:v>
                </c:pt>
                <c:pt idx="5239">
                  <c:v>100.664488017429</c:v>
                </c:pt>
                <c:pt idx="5240">
                  <c:v>100.664488017429</c:v>
                </c:pt>
                <c:pt idx="5241">
                  <c:v>100.686274509804</c:v>
                </c:pt>
                <c:pt idx="5242">
                  <c:v>100.642701525054</c:v>
                </c:pt>
                <c:pt idx="5243">
                  <c:v>100.642701525054</c:v>
                </c:pt>
                <c:pt idx="5244">
                  <c:v>100.664488017429</c:v>
                </c:pt>
                <c:pt idx="5245">
                  <c:v>100.686274509804</c:v>
                </c:pt>
                <c:pt idx="5246">
                  <c:v>100.686274509804</c:v>
                </c:pt>
                <c:pt idx="5247">
                  <c:v>100.664488017429</c:v>
                </c:pt>
                <c:pt idx="5248">
                  <c:v>100.642701525054</c:v>
                </c:pt>
                <c:pt idx="5249">
                  <c:v>100.664488017429</c:v>
                </c:pt>
                <c:pt idx="5250">
                  <c:v>100.62091503268</c:v>
                </c:pt>
                <c:pt idx="5251">
                  <c:v>100.708061002179</c:v>
                </c:pt>
                <c:pt idx="5252">
                  <c:v>100.686274509804</c:v>
                </c:pt>
                <c:pt idx="5253">
                  <c:v>100.642701525054</c:v>
                </c:pt>
                <c:pt idx="5254">
                  <c:v>100.642701525054</c:v>
                </c:pt>
                <c:pt idx="5255">
                  <c:v>100.664488017429</c:v>
                </c:pt>
                <c:pt idx="5256">
                  <c:v>100.664488017429</c:v>
                </c:pt>
                <c:pt idx="5257">
                  <c:v>100.708061002179</c:v>
                </c:pt>
                <c:pt idx="5258">
                  <c:v>100.686274509804</c:v>
                </c:pt>
                <c:pt idx="5259">
                  <c:v>100.664488017429</c:v>
                </c:pt>
                <c:pt idx="5260">
                  <c:v>100.686274509804</c:v>
                </c:pt>
                <c:pt idx="5261">
                  <c:v>100.686274509804</c:v>
                </c:pt>
                <c:pt idx="5262">
                  <c:v>100.642701525054</c:v>
                </c:pt>
                <c:pt idx="5263">
                  <c:v>100.708061002179</c:v>
                </c:pt>
                <c:pt idx="5264">
                  <c:v>100.686274509804</c:v>
                </c:pt>
                <c:pt idx="5265">
                  <c:v>100.664488017429</c:v>
                </c:pt>
                <c:pt idx="5266">
                  <c:v>100.686274509804</c:v>
                </c:pt>
                <c:pt idx="5267">
                  <c:v>100.664488017429</c:v>
                </c:pt>
                <c:pt idx="5268">
                  <c:v>100.642701525054</c:v>
                </c:pt>
                <c:pt idx="5269">
                  <c:v>100.62091503268</c:v>
                </c:pt>
                <c:pt idx="5270">
                  <c:v>100.664488017429</c:v>
                </c:pt>
                <c:pt idx="5271">
                  <c:v>100.62091503268</c:v>
                </c:pt>
                <c:pt idx="5272">
                  <c:v>100.599128540305</c:v>
                </c:pt>
                <c:pt idx="5273">
                  <c:v>100.642701525054</c:v>
                </c:pt>
                <c:pt idx="5274">
                  <c:v>100.57734204793</c:v>
                </c:pt>
                <c:pt idx="5275">
                  <c:v>100.62091503268</c:v>
                </c:pt>
                <c:pt idx="5276">
                  <c:v>100.686274509804</c:v>
                </c:pt>
                <c:pt idx="5277">
                  <c:v>100.686274509804</c:v>
                </c:pt>
                <c:pt idx="5278">
                  <c:v>100.708061002179</c:v>
                </c:pt>
                <c:pt idx="5279">
                  <c:v>100.729847494553</c:v>
                </c:pt>
                <c:pt idx="5280">
                  <c:v>100.686274509804</c:v>
                </c:pt>
                <c:pt idx="5281">
                  <c:v>100.686274509804</c:v>
                </c:pt>
                <c:pt idx="5282">
                  <c:v>100.642701525054</c:v>
                </c:pt>
                <c:pt idx="5283">
                  <c:v>100.664488017429</c:v>
                </c:pt>
                <c:pt idx="5284">
                  <c:v>100.686274509804</c:v>
                </c:pt>
                <c:pt idx="5285">
                  <c:v>100.642701525054</c:v>
                </c:pt>
                <c:pt idx="5286">
                  <c:v>100.642701525054</c:v>
                </c:pt>
                <c:pt idx="5287">
                  <c:v>100.664488017429</c:v>
                </c:pt>
                <c:pt idx="5288">
                  <c:v>100.686274509804</c:v>
                </c:pt>
                <c:pt idx="5289">
                  <c:v>100.686274509804</c:v>
                </c:pt>
                <c:pt idx="5290">
                  <c:v>100.664488017429</c:v>
                </c:pt>
                <c:pt idx="5291">
                  <c:v>100.62091503268</c:v>
                </c:pt>
                <c:pt idx="5292">
                  <c:v>100.686274509804</c:v>
                </c:pt>
                <c:pt idx="5293">
                  <c:v>100.664488017429</c:v>
                </c:pt>
                <c:pt idx="5294">
                  <c:v>100.686274509804</c:v>
                </c:pt>
                <c:pt idx="5295">
                  <c:v>100.686274509804</c:v>
                </c:pt>
                <c:pt idx="5296">
                  <c:v>100.664488017429</c:v>
                </c:pt>
                <c:pt idx="5297">
                  <c:v>100.686274509804</c:v>
                </c:pt>
                <c:pt idx="5298">
                  <c:v>100.642701525054</c:v>
                </c:pt>
                <c:pt idx="5299">
                  <c:v>100.708061002179</c:v>
                </c:pt>
                <c:pt idx="5300">
                  <c:v>100.708061002179</c:v>
                </c:pt>
                <c:pt idx="5301">
                  <c:v>100.686274509804</c:v>
                </c:pt>
                <c:pt idx="5302">
                  <c:v>100.599128540305</c:v>
                </c:pt>
                <c:pt idx="5303">
                  <c:v>100.62091503268</c:v>
                </c:pt>
                <c:pt idx="5304">
                  <c:v>100.686274509804</c:v>
                </c:pt>
                <c:pt idx="5305">
                  <c:v>100.708061002179</c:v>
                </c:pt>
                <c:pt idx="5306">
                  <c:v>100.664488017429</c:v>
                </c:pt>
                <c:pt idx="5307">
                  <c:v>100.708061002179</c:v>
                </c:pt>
                <c:pt idx="5308">
                  <c:v>100.664488017429</c:v>
                </c:pt>
                <c:pt idx="5309">
                  <c:v>100.62091503268</c:v>
                </c:pt>
                <c:pt idx="5310">
                  <c:v>100.686274509804</c:v>
                </c:pt>
                <c:pt idx="5311">
                  <c:v>100.708061002179</c:v>
                </c:pt>
                <c:pt idx="5312">
                  <c:v>100.664488017429</c:v>
                </c:pt>
                <c:pt idx="5313">
                  <c:v>100.642701525054</c:v>
                </c:pt>
                <c:pt idx="5314">
                  <c:v>100.686274509804</c:v>
                </c:pt>
                <c:pt idx="5315">
                  <c:v>100.664488017429</c:v>
                </c:pt>
                <c:pt idx="5316">
                  <c:v>100.729847494553</c:v>
                </c:pt>
                <c:pt idx="5317">
                  <c:v>100.664488017429</c:v>
                </c:pt>
                <c:pt idx="5318">
                  <c:v>100.686274509804</c:v>
                </c:pt>
                <c:pt idx="5319">
                  <c:v>100.642701525054</c:v>
                </c:pt>
                <c:pt idx="5320">
                  <c:v>100.642701525054</c:v>
                </c:pt>
                <c:pt idx="5321">
                  <c:v>100.664488017429</c:v>
                </c:pt>
                <c:pt idx="5322">
                  <c:v>100.664488017429</c:v>
                </c:pt>
                <c:pt idx="5323">
                  <c:v>100.62091503268</c:v>
                </c:pt>
                <c:pt idx="5324">
                  <c:v>100.62091503268</c:v>
                </c:pt>
                <c:pt idx="5325">
                  <c:v>100.664488017429</c:v>
                </c:pt>
                <c:pt idx="5326">
                  <c:v>100.708061002179</c:v>
                </c:pt>
                <c:pt idx="5327">
                  <c:v>100.664488017429</c:v>
                </c:pt>
                <c:pt idx="5328">
                  <c:v>100.686274509804</c:v>
                </c:pt>
                <c:pt idx="5329">
                  <c:v>100.686274509804</c:v>
                </c:pt>
                <c:pt idx="5330">
                  <c:v>100.642701525054</c:v>
                </c:pt>
                <c:pt idx="5331">
                  <c:v>100.664488017429</c:v>
                </c:pt>
                <c:pt idx="5332">
                  <c:v>100.664488017429</c:v>
                </c:pt>
                <c:pt idx="5333">
                  <c:v>100.686274509804</c:v>
                </c:pt>
                <c:pt idx="5334">
                  <c:v>100.664488017429</c:v>
                </c:pt>
                <c:pt idx="5335">
                  <c:v>100.664488017429</c:v>
                </c:pt>
                <c:pt idx="5336">
                  <c:v>100.664488017429</c:v>
                </c:pt>
                <c:pt idx="5337">
                  <c:v>100.664488017429</c:v>
                </c:pt>
                <c:pt idx="5338">
                  <c:v>100.62091503268</c:v>
                </c:pt>
                <c:pt idx="5339">
                  <c:v>100.642701525054</c:v>
                </c:pt>
                <c:pt idx="5340">
                  <c:v>100.664488017429</c:v>
                </c:pt>
                <c:pt idx="5341">
                  <c:v>100.664488017429</c:v>
                </c:pt>
                <c:pt idx="5342">
                  <c:v>100.642701525054</c:v>
                </c:pt>
                <c:pt idx="5343">
                  <c:v>100.664488017429</c:v>
                </c:pt>
                <c:pt idx="5344">
                  <c:v>100.686274509804</c:v>
                </c:pt>
                <c:pt idx="5345">
                  <c:v>100.642701525054</c:v>
                </c:pt>
                <c:pt idx="5346">
                  <c:v>100.642701525054</c:v>
                </c:pt>
                <c:pt idx="5347">
                  <c:v>100.664488017429</c:v>
                </c:pt>
                <c:pt idx="5348">
                  <c:v>100.664488017429</c:v>
                </c:pt>
                <c:pt idx="5349">
                  <c:v>100.664488017429</c:v>
                </c:pt>
                <c:pt idx="5350">
                  <c:v>100.642701525054</c:v>
                </c:pt>
                <c:pt idx="5351">
                  <c:v>100.642701525054</c:v>
                </c:pt>
                <c:pt idx="5352">
                  <c:v>100.599128540305</c:v>
                </c:pt>
                <c:pt idx="5353">
                  <c:v>100.708061002179</c:v>
                </c:pt>
                <c:pt idx="5354">
                  <c:v>100.686274509804</c:v>
                </c:pt>
                <c:pt idx="5355">
                  <c:v>100.708061002179</c:v>
                </c:pt>
                <c:pt idx="5356">
                  <c:v>100.62091503268</c:v>
                </c:pt>
                <c:pt idx="5357">
                  <c:v>100.642701525054</c:v>
                </c:pt>
                <c:pt idx="5358">
                  <c:v>100.642701525054</c:v>
                </c:pt>
                <c:pt idx="5359">
                  <c:v>100.664488017429</c:v>
                </c:pt>
                <c:pt idx="5360">
                  <c:v>100.664488017429</c:v>
                </c:pt>
                <c:pt idx="5361">
                  <c:v>100.62091503268</c:v>
                </c:pt>
                <c:pt idx="5362">
                  <c:v>100.664488017429</c:v>
                </c:pt>
                <c:pt idx="5363">
                  <c:v>100.708061002179</c:v>
                </c:pt>
                <c:pt idx="5364">
                  <c:v>100.686274509804</c:v>
                </c:pt>
                <c:pt idx="5365">
                  <c:v>100.642701525054</c:v>
                </c:pt>
                <c:pt idx="5366">
                  <c:v>100.62091503268</c:v>
                </c:pt>
                <c:pt idx="5367">
                  <c:v>100.664488017429</c:v>
                </c:pt>
                <c:pt idx="5368">
                  <c:v>100.642701525054</c:v>
                </c:pt>
                <c:pt idx="5369">
                  <c:v>100.642701525054</c:v>
                </c:pt>
                <c:pt idx="5370">
                  <c:v>100.62091503268</c:v>
                </c:pt>
                <c:pt idx="5371">
                  <c:v>100.642701525054</c:v>
                </c:pt>
                <c:pt idx="5372">
                  <c:v>100.664488017429</c:v>
                </c:pt>
                <c:pt idx="5373">
                  <c:v>100.62091503268</c:v>
                </c:pt>
                <c:pt idx="5374">
                  <c:v>100.664488017429</c:v>
                </c:pt>
                <c:pt idx="5375">
                  <c:v>100.664488017429</c:v>
                </c:pt>
                <c:pt idx="5376">
                  <c:v>100.642701525054</c:v>
                </c:pt>
                <c:pt idx="5377">
                  <c:v>100.686274509804</c:v>
                </c:pt>
                <c:pt idx="5378">
                  <c:v>100.686274509804</c:v>
                </c:pt>
                <c:pt idx="5379">
                  <c:v>100.664488017429</c:v>
                </c:pt>
                <c:pt idx="5380">
                  <c:v>100.686274509804</c:v>
                </c:pt>
                <c:pt idx="5381">
                  <c:v>100.686274509804</c:v>
                </c:pt>
                <c:pt idx="5382">
                  <c:v>100.62091503268</c:v>
                </c:pt>
                <c:pt idx="5383">
                  <c:v>100.62091503268</c:v>
                </c:pt>
                <c:pt idx="5384">
                  <c:v>100.686274509804</c:v>
                </c:pt>
                <c:pt idx="5385">
                  <c:v>100.62091503268</c:v>
                </c:pt>
                <c:pt idx="5386">
                  <c:v>100.642701525054</c:v>
                </c:pt>
                <c:pt idx="5387">
                  <c:v>100.708061002179</c:v>
                </c:pt>
                <c:pt idx="5388">
                  <c:v>100.642701525054</c:v>
                </c:pt>
                <c:pt idx="5389">
                  <c:v>100.62091503268</c:v>
                </c:pt>
                <c:pt idx="5390">
                  <c:v>100.642701525054</c:v>
                </c:pt>
                <c:pt idx="5391">
                  <c:v>100.729847494553</c:v>
                </c:pt>
                <c:pt idx="5392">
                  <c:v>100.686274509804</c:v>
                </c:pt>
                <c:pt idx="5393">
                  <c:v>100.708061002179</c:v>
                </c:pt>
                <c:pt idx="5394">
                  <c:v>100.642701525054</c:v>
                </c:pt>
                <c:pt idx="5395">
                  <c:v>100.708061002179</c:v>
                </c:pt>
                <c:pt idx="5396">
                  <c:v>100.686274509804</c:v>
                </c:pt>
                <c:pt idx="5397">
                  <c:v>100.642701525054</c:v>
                </c:pt>
                <c:pt idx="5398">
                  <c:v>100.642701525054</c:v>
                </c:pt>
                <c:pt idx="5399">
                  <c:v>100.664488017429</c:v>
                </c:pt>
                <c:pt idx="5400">
                  <c:v>100.708061002179</c:v>
                </c:pt>
                <c:pt idx="5401">
                  <c:v>100.62091503268</c:v>
                </c:pt>
                <c:pt idx="5402">
                  <c:v>100.686274509804</c:v>
                </c:pt>
                <c:pt idx="5403">
                  <c:v>100.642701525054</c:v>
                </c:pt>
                <c:pt idx="5404">
                  <c:v>100.664488017429</c:v>
                </c:pt>
                <c:pt idx="5405">
                  <c:v>100.708061002179</c:v>
                </c:pt>
                <c:pt idx="5406">
                  <c:v>100.664488017429</c:v>
                </c:pt>
                <c:pt idx="5407">
                  <c:v>100.664488017429</c:v>
                </c:pt>
                <c:pt idx="5408">
                  <c:v>100.686274509804</c:v>
                </c:pt>
                <c:pt idx="5409">
                  <c:v>100.708061002179</c:v>
                </c:pt>
                <c:pt idx="5410">
                  <c:v>100.664488017429</c:v>
                </c:pt>
                <c:pt idx="5411">
                  <c:v>100.708061002179</c:v>
                </c:pt>
                <c:pt idx="5412">
                  <c:v>100.686274509804</c:v>
                </c:pt>
                <c:pt idx="5413">
                  <c:v>100.642701525054</c:v>
                </c:pt>
                <c:pt idx="5414">
                  <c:v>100.664488017429</c:v>
                </c:pt>
                <c:pt idx="5415">
                  <c:v>100.664488017429</c:v>
                </c:pt>
                <c:pt idx="5416">
                  <c:v>100.664488017429</c:v>
                </c:pt>
                <c:pt idx="5417">
                  <c:v>100.664488017429</c:v>
                </c:pt>
                <c:pt idx="5418">
                  <c:v>100.708061002179</c:v>
                </c:pt>
                <c:pt idx="5419">
                  <c:v>100.62091503268</c:v>
                </c:pt>
                <c:pt idx="5420">
                  <c:v>100.57734204793</c:v>
                </c:pt>
                <c:pt idx="5421">
                  <c:v>100.642701525054</c:v>
                </c:pt>
                <c:pt idx="5422">
                  <c:v>100.686274509804</c:v>
                </c:pt>
                <c:pt idx="5423">
                  <c:v>100.642701525054</c:v>
                </c:pt>
                <c:pt idx="5424">
                  <c:v>100.686274509804</c:v>
                </c:pt>
                <c:pt idx="5425">
                  <c:v>100.708061002179</c:v>
                </c:pt>
                <c:pt idx="5426">
                  <c:v>100.599128540305</c:v>
                </c:pt>
                <c:pt idx="5427">
                  <c:v>100.62091503268</c:v>
                </c:pt>
                <c:pt idx="5428">
                  <c:v>100.664488017429</c:v>
                </c:pt>
                <c:pt idx="5429">
                  <c:v>100.664488017429</c:v>
                </c:pt>
                <c:pt idx="5430">
                  <c:v>100.642701525054</c:v>
                </c:pt>
                <c:pt idx="5431">
                  <c:v>100.664488017429</c:v>
                </c:pt>
                <c:pt idx="5432">
                  <c:v>100.664488017429</c:v>
                </c:pt>
                <c:pt idx="5433">
                  <c:v>100.686274509804</c:v>
                </c:pt>
                <c:pt idx="5434">
                  <c:v>100.664488017429</c:v>
                </c:pt>
                <c:pt idx="5435">
                  <c:v>100.686274509804</c:v>
                </c:pt>
                <c:pt idx="5436">
                  <c:v>100.642701525054</c:v>
                </c:pt>
                <c:pt idx="5437">
                  <c:v>100.664488017429</c:v>
                </c:pt>
                <c:pt idx="5438">
                  <c:v>100.664488017429</c:v>
                </c:pt>
                <c:pt idx="5439">
                  <c:v>100.664488017429</c:v>
                </c:pt>
                <c:pt idx="5440">
                  <c:v>100.62091503268</c:v>
                </c:pt>
                <c:pt idx="5441">
                  <c:v>100.686274509804</c:v>
                </c:pt>
                <c:pt idx="5442">
                  <c:v>100.642701525054</c:v>
                </c:pt>
                <c:pt idx="5443">
                  <c:v>100.664488017429</c:v>
                </c:pt>
                <c:pt idx="5444">
                  <c:v>100.642701525054</c:v>
                </c:pt>
                <c:pt idx="5445">
                  <c:v>100.62091503268</c:v>
                </c:pt>
                <c:pt idx="5446">
                  <c:v>100.686274509804</c:v>
                </c:pt>
                <c:pt idx="5447">
                  <c:v>100.642701525054</c:v>
                </c:pt>
                <c:pt idx="5448">
                  <c:v>100.664488017429</c:v>
                </c:pt>
                <c:pt idx="5449">
                  <c:v>100.642701525054</c:v>
                </c:pt>
                <c:pt idx="5450">
                  <c:v>100.642701525054</c:v>
                </c:pt>
                <c:pt idx="5451">
                  <c:v>100.642701525054</c:v>
                </c:pt>
                <c:pt idx="5452">
                  <c:v>100.664488017429</c:v>
                </c:pt>
                <c:pt idx="5453">
                  <c:v>100.642701525054</c:v>
                </c:pt>
                <c:pt idx="5454">
                  <c:v>100.642701525054</c:v>
                </c:pt>
                <c:pt idx="5455">
                  <c:v>100.664488017429</c:v>
                </c:pt>
                <c:pt idx="5456">
                  <c:v>100.599128540305</c:v>
                </c:pt>
                <c:pt idx="5457">
                  <c:v>100.642701525054</c:v>
                </c:pt>
                <c:pt idx="5458">
                  <c:v>100.686274509804</c:v>
                </c:pt>
                <c:pt idx="5459">
                  <c:v>100.686274509804</c:v>
                </c:pt>
                <c:pt idx="5460">
                  <c:v>100.664488017429</c:v>
                </c:pt>
                <c:pt idx="5461">
                  <c:v>100.62091503268</c:v>
                </c:pt>
                <c:pt idx="5462">
                  <c:v>100.686274509804</c:v>
                </c:pt>
                <c:pt idx="5463">
                  <c:v>100.664488017429</c:v>
                </c:pt>
                <c:pt idx="5464">
                  <c:v>100.708061002179</c:v>
                </c:pt>
                <c:pt idx="5465">
                  <c:v>100.686274509804</c:v>
                </c:pt>
                <c:pt idx="5466">
                  <c:v>100.642701525054</c:v>
                </c:pt>
                <c:pt idx="5467">
                  <c:v>100.664488017429</c:v>
                </c:pt>
                <c:pt idx="5468">
                  <c:v>100.642701525054</c:v>
                </c:pt>
                <c:pt idx="5469">
                  <c:v>100.686274509804</c:v>
                </c:pt>
                <c:pt idx="5470">
                  <c:v>100.642701525054</c:v>
                </c:pt>
                <c:pt idx="5471">
                  <c:v>100.599128540305</c:v>
                </c:pt>
                <c:pt idx="5472">
                  <c:v>100.686274509804</c:v>
                </c:pt>
                <c:pt idx="5473">
                  <c:v>100.708061002179</c:v>
                </c:pt>
                <c:pt idx="5474">
                  <c:v>100.62091503268</c:v>
                </c:pt>
                <c:pt idx="5475">
                  <c:v>100.642701525054</c:v>
                </c:pt>
                <c:pt idx="5476">
                  <c:v>100.686274509804</c:v>
                </c:pt>
                <c:pt idx="5477">
                  <c:v>100.686274509804</c:v>
                </c:pt>
                <c:pt idx="5478">
                  <c:v>100.642701525054</c:v>
                </c:pt>
                <c:pt idx="5479">
                  <c:v>100.62091503268</c:v>
                </c:pt>
                <c:pt idx="5480">
                  <c:v>100.686274509804</c:v>
                </c:pt>
                <c:pt idx="5481">
                  <c:v>100.686274509804</c:v>
                </c:pt>
                <c:pt idx="5482">
                  <c:v>100.664488017429</c:v>
                </c:pt>
                <c:pt idx="5483">
                  <c:v>100.642701525054</c:v>
                </c:pt>
                <c:pt idx="5484">
                  <c:v>100.686274509804</c:v>
                </c:pt>
                <c:pt idx="5485">
                  <c:v>100.686274509804</c:v>
                </c:pt>
                <c:pt idx="5486">
                  <c:v>100.664488017429</c:v>
                </c:pt>
                <c:pt idx="5487">
                  <c:v>100.664488017429</c:v>
                </c:pt>
                <c:pt idx="5488">
                  <c:v>100.642701525054</c:v>
                </c:pt>
                <c:pt idx="5489">
                  <c:v>100.642701525054</c:v>
                </c:pt>
                <c:pt idx="5490">
                  <c:v>100.664488017429</c:v>
                </c:pt>
                <c:pt idx="5491">
                  <c:v>100.664488017429</c:v>
                </c:pt>
                <c:pt idx="5492">
                  <c:v>100.686274509804</c:v>
                </c:pt>
                <c:pt idx="5493">
                  <c:v>100.664488017429</c:v>
                </c:pt>
                <c:pt idx="5494">
                  <c:v>100.664488017429</c:v>
                </c:pt>
                <c:pt idx="5495">
                  <c:v>100.664488017429</c:v>
                </c:pt>
                <c:pt idx="5496">
                  <c:v>100.642701525054</c:v>
                </c:pt>
                <c:pt idx="5497">
                  <c:v>100.642701525054</c:v>
                </c:pt>
                <c:pt idx="5498">
                  <c:v>100.664488017429</c:v>
                </c:pt>
                <c:pt idx="5499">
                  <c:v>100.708061002179</c:v>
                </c:pt>
                <c:pt idx="5500">
                  <c:v>100.642701525054</c:v>
                </c:pt>
                <c:pt idx="5501">
                  <c:v>100.599128540305</c:v>
                </c:pt>
                <c:pt idx="5502">
                  <c:v>100.686274509804</c:v>
                </c:pt>
                <c:pt idx="5503">
                  <c:v>100.664488017429</c:v>
                </c:pt>
                <c:pt idx="5504">
                  <c:v>100.686274509804</c:v>
                </c:pt>
                <c:pt idx="5505">
                  <c:v>100.686274509804</c:v>
                </c:pt>
                <c:pt idx="5506">
                  <c:v>100.664488017429</c:v>
                </c:pt>
                <c:pt idx="5507">
                  <c:v>100.664488017429</c:v>
                </c:pt>
                <c:pt idx="5508">
                  <c:v>100.62091503268</c:v>
                </c:pt>
                <c:pt idx="5509">
                  <c:v>100.708061002179</c:v>
                </c:pt>
                <c:pt idx="5510">
                  <c:v>100.642701525054</c:v>
                </c:pt>
                <c:pt idx="5511">
                  <c:v>100.642701525054</c:v>
                </c:pt>
                <c:pt idx="5512">
                  <c:v>100.686274509804</c:v>
                </c:pt>
                <c:pt idx="5513">
                  <c:v>100.642701525054</c:v>
                </c:pt>
                <c:pt idx="5514">
                  <c:v>100.664488017429</c:v>
                </c:pt>
                <c:pt idx="5515">
                  <c:v>100.664488017429</c:v>
                </c:pt>
                <c:pt idx="5516">
                  <c:v>100.664488017429</c:v>
                </c:pt>
                <c:pt idx="5517">
                  <c:v>100.664488017429</c:v>
                </c:pt>
                <c:pt idx="5518">
                  <c:v>100.664488017429</c:v>
                </c:pt>
                <c:pt idx="5519">
                  <c:v>100.642701525054</c:v>
                </c:pt>
                <c:pt idx="5520">
                  <c:v>100.62091503268</c:v>
                </c:pt>
                <c:pt idx="5521">
                  <c:v>100.62091503268</c:v>
                </c:pt>
                <c:pt idx="5522">
                  <c:v>100.642701525054</c:v>
                </c:pt>
                <c:pt idx="5523">
                  <c:v>100.664488017429</c:v>
                </c:pt>
                <c:pt idx="5524">
                  <c:v>100.642701525054</c:v>
                </c:pt>
                <c:pt idx="5525">
                  <c:v>100.642701525054</c:v>
                </c:pt>
                <c:pt idx="5526">
                  <c:v>100.664488017429</c:v>
                </c:pt>
                <c:pt idx="5527">
                  <c:v>100.686274509804</c:v>
                </c:pt>
                <c:pt idx="5528">
                  <c:v>100.642701525054</c:v>
                </c:pt>
                <c:pt idx="5529">
                  <c:v>100.686274509804</c:v>
                </c:pt>
                <c:pt idx="5530">
                  <c:v>100.686274509804</c:v>
                </c:pt>
                <c:pt idx="5531">
                  <c:v>100.664488017429</c:v>
                </c:pt>
                <c:pt idx="5532">
                  <c:v>100.686274509804</c:v>
                </c:pt>
                <c:pt idx="5533">
                  <c:v>100.62091503268</c:v>
                </c:pt>
                <c:pt idx="5534">
                  <c:v>100.686274509804</c:v>
                </c:pt>
                <c:pt idx="5535">
                  <c:v>100.642701525054</c:v>
                </c:pt>
                <c:pt idx="5536">
                  <c:v>100.664488017429</c:v>
                </c:pt>
                <c:pt idx="5537">
                  <c:v>100.57734204793</c:v>
                </c:pt>
                <c:pt idx="5538">
                  <c:v>100.599128540305</c:v>
                </c:pt>
                <c:pt idx="5539">
                  <c:v>100.664488017429</c:v>
                </c:pt>
                <c:pt idx="5540">
                  <c:v>100.664488017429</c:v>
                </c:pt>
                <c:pt idx="5541">
                  <c:v>100.664488017429</c:v>
                </c:pt>
                <c:pt idx="5542">
                  <c:v>100.664488017429</c:v>
                </c:pt>
                <c:pt idx="5543">
                  <c:v>100.664488017429</c:v>
                </c:pt>
                <c:pt idx="5544">
                  <c:v>100.664488017429</c:v>
                </c:pt>
                <c:pt idx="5545">
                  <c:v>100.642701525054</c:v>
                </c:pt>
                <c:pt idx="5546">
                  <c:v>100.708061002179</c:v>
                </c:pt>
                <c:pt idx="5547">
                  <c:v>100.642701525054</c:v>
                </c:pt>
                <c:pt idx="5548">
                  <c:v>100.62091503268</c:v>
                </c:pt>
                <c:pt idx="5549">
                  <c:v>100.642701525054</c:v>
                </c:pt>
                <c:pt idx="5550">
                  <c:v>100.642701525054</c:v>
                </c:pt>
                <c:pt idx="5551">
                  <c:v>100.664488017429</c:v>
                </c:pt>
                <c:pt idx="5552">
                  <c:v>100.664488017429</c:v>
                </c:pt>
                <c:pt idx="5553">
                  <c:v>100.664488017429</c:v>
                </c:pt>
                <c:pt idx="5554">
                  <c:v>100.642701525054</c:v>
                </c:pt>
                <c:pt idx="5555">
                  <c:v>100.62091503268</c:v>
                </c:pt>
                <c:pt idx="5556">
                  <c:v>100.708061002179</c:v>
                </c:pt>
                <c:pt idx="5557">
                  <c:v>100.708061002179</c:v>
                </c:pt>
                <c:pt idx="5558">
                  <c:v>100.708061002179</c:v>
                </c:pt>
                <c:pt idx="5559">
                  <c:v>100.642701525054</c:v>
                </c:pt>
                <c:pt idx="5560">
                  <c:v>100.664488017429</c:v>
                </c:pt>
                <c:pt idx="5561">
                  <c:v>100.686274509804</c:v>
                </c:pt>
                <c:pt idx="5562">
                  <c:v>100.642701525054</c:v>
                </c:pt>
                <c:pt idx="5563">
                  <c:v>100.686274509804</c:v>
                </c:pt>
                <c:pt idx="5564">
                  <c:v>100.686274509804</c:v>
                </c:pt>
                <c:pt idx="5565">
                  <c:v>100.708061002179</c:v>
                </c:pt>
                <c:pt idx="5566">
                  <c:v>100.708061002179</c:v>
                </c:pt>
                <c:pt idx="5567">
                  <c:v>100.664488017429</c:v>
                </c:pt>
                <c:pt idx="5568">
                  <c:v>100.729847494553</c:v>
                </c:pt>
                <c:pt idx="5569">
                  <c:v>100.642701525054</c:v>
                </c:pt>
                <c:pt idx="5570">
                  <c:v>100.62091503268</c:v>
                </c:pt>
                <c:pt idx="5571">
                  <c:v>100.664488017429</c:v>
                </c:pt>
                <c:pt idx="5572">
                  <c:v>100.664488017429</c:v>
                </c:pt>
                <c:pt idx="5573">
                  <c:v>100.664488017429</c:v>
                </c:pt>
                <c:pt idx="5574">
                  <c:v>100.664488017429</c:v>
                </c:pt>
                <c:pt idx="5575">
                  <c:v>100.729847494553</c:v>
                </c:pt>
                <c:pt idx="5576">
                  <c:v>100.708061002179</c:v>
                </c:pt>
                <c:pt idx="5577">
                  <c:v>100.642701525054</c:v>
                </c:pt>
                <c:pt idx="5578">
                  <c:v>100.664488017429</c:v>
                </c:pt>
                <c:pt idx="5579">
                  <c:v>100.664488017429</c:v>
                </c:pt>
                <c:pt idx="5580">
                  <c:v>100.686274509804</c:v>
                </c:pt>
                <c:pt idx="5581">
                  <c:v>100.62091503268</c:v>
                </c:pt>
                <c:pt idx="5582">
                  <c:v>100.751633986928</c:v>
                </c:pt>
                <c:pt idx="5583">
                  <c:v>100.686274509804</c:v>
                </c:pt>
                <c:pt idx="5584">
                  <c:v>100.664488017429</c:v>
                </c:pt>
                <c:pt idx="5585">
                  <c:v>100.708061002179</c:v>
                </c:pt>
                <c:pt idx="5586">
                  <c:v>100.686274509804</c:v>
                </c:pt>
                <c:pt idx="5587">
                  <c:v>100.664488017429</c:v>
                </c:pt>
                <c:pt idx="5588">
                  <c:v>100.729847494553</c:v>
                </c:pt>
                <c:pt idx="5589">
                  <c:v>100.664488017429</c:v>
                </c:pt>
                <c:pt idx="5590">
                  <c:v>100.729847494553</c:v>
                </c:pt>
                <c:pt idx="5591">
                  <c:v>100.708061002179</c:v>
                </c:pt>
                <c:pt idx="5592">
                  <c:v>100.664488017429</c:v>
                </c:pt>
                <c:pt idx="5593">
                  <c:v>100.664488017429</c:v>
                </c:pt>
                <c:pt idx="5594">
                  <c:v>100.664488017429</c:v>
                </c:pt>
                <c:pt idx="5595">
                  <c:v>100.664488017429</c:v>
                </c:pt>
                <c:pt idx="5596">
                  <c:v>100.62091503268</c:v>
                </c:pt>
                <c:pt idx="5597">
                  <c:v>100.664488017429</c:v>
                </c:pt>
                <c:pt idx="5598">
                  <c:v>100.686274509804</c:v>
                </c:pt>
                <c:pt idx="5599">
                  <c:v>100.686274509804</c:v>
                </c:pt>
                <c:pt idx="5600">
                  <c:v>100.686274509804</c:v>
                </c:pt>
                <c:pt idx="5601">
                  <c:v>100.708061002179</c:v>
                </c:pt>
                <c:pt idx="5602">
                  <c:v>100.686274509804</c:v>
                </c:pt>
                <c:pt idx="5603">
                  <c:v>100.751633986928</c:v>
                </c:pt>
                <c:pt idx="5604">
                  <c:v>100.686274509804</c:v>
                </c:pt>
                <c:pt idx="5605">
                  <c:v>100.686274509804</c:v>
                </c:pt>
                <c:pt idx="5606">
                  <c:v>100.62091503268</c:v>
                </c:pt>
                <c:pt idx="5607">
                  <c:v>100.686274509804</c:v>
                </c:pt>
                <c:pt idx="5608">
                  <c:v>100.664488017429</c:v>
                </c:pt>
                <c:pt idx="5609">
                  <c:v>100.664488017429</c:v>
                </c:pt>
                <c:pt idx="5610">
                  <c:v>100.708061002179</c:v>
                </c:pt>
                <c:pt idx="5611">
                  <c:v>100.686274509804</c:v>
                </c:pt>
                <c:pt idx="5612">
                  <c:v>100.708061002179</c:v>
                </c:pt>
                <c:pt idx="5613">
                  <c:v>100.642701525054</c:v>
                </c:pt>
                <c:pt idx="5614">
                  <c:v>100.664488017429</c:v>
                </c:pt>
                <c:pt idx="5615">
                  <c:v>100.642701525054</c:v>
                </c:pt>
                <c:pt idx="5616">
                  <c:v>100.642701525054</c:v>
                </c:pt>
                <c:pt idx="5617">
                  <c:v>100.664488017429</c:v>
                </c:pt>
                <c:pt idx="5618">
                  <c:v>100.708061002179</c:v>
                </c:pt>
                <c:pt idx="5619">
                  <c:v>100.62091503268</c:v>
                </c:pt>
                <c:pt idx="5620">
                  <c:v>100.664488017429</c:v>
                </c:pt>
                <c:pt idx="5621">
                  <c:v>100.664488017429</c:v>
                </c:pt>
                <c:pt idx="5622">
                  <c:v>100.642701525054</c:v>
                </c:pt>
                <c:pt idx="5623">
                  <c:v>100.686274509804</c:v>
                </c:pt>
                <c:pt idx="5624">
                  <c:v>100.642701525054</c:v>
                </c:pt>
                <c:pt idx="5625">
                  <c:v>100.686274509804</c:v>
                </c:pt>
                <c:pt idx="5626">
                  <c:v>100.664488017429</c:v>
                </c:pt>
                <c:pt idx="5627">
                  <c:v>100.686274509804</c:v>
                </c:pt>
                <c:pt idx="5628">
                  <c:v>100.708061002179</c:v>
                </c:pt>
                <c:pt idx="5629">
                  <c:v>100.664488017429</c:v>
                </c:pt>
                <c:pt idx="5630">
                  <c:v>100.686274509804</c:v>
                </c:pt>
                <c:pt idx="5631">
                  <c:v>100.642701525054</c:v>
                </c:pt>
                <c:pt idx="5632">
                  <c:v>100.686274509804</c:v>
                </c:pt>
                <c:pt idx="5633">
                  <c:v>100.664488017429</c:v>
                </c:pt>
                <c:pt idx="5634">
                  <c:v>100.686274509804</c:v>
                </c:pt>
                <c:pt idx="5635">
                  <c:v>100.642701525054</c:v>
                </c:pt>
                <c:pt idx="5636">
                  <c:v>100.62091503268</c:v>
                </c:pt>
                <c:pt idx="5637">
                  <c:v>100.664488017429</c:v>
                </c:pt>
                <c:pt idx="5638">
                  <c:v>100.642701525054</c:v>
                </c:pt>
                <c:pt idx="5639">
                  <c:v>100.642701525054</c:v>
                </c:pt>
                <c:pt idx="5640">
                  <c:v>100.62091503268</c:v>
                </c:pt>
                <c:pt idx="5641">
                  <c:v>100.664488017429</c:v>
                </c:pt>
                <c:pt idx="5642">
                  <c:v>100.708061002179</c:v>
                </c:pt>
                <c:pt idx="5643">
                  <c:v>100.62091503268</c:v>
                </c:pt>
                <c:pt idx="5644">
                  <c:v>100.664488017429</c:v>
                </c:pt>
                <c:pt idx="5645">
                  <c:v>100.708061002179</c:v>
                </c:pt>
                <c:pt idx="5646">
                  <c:v>100.664488017429</c:v>
                </c:pt>
                <c:pt idx="5647">
                  <c:v>100.664488017429</c:v>
                </c:pt>
                <c:pt idx="5648">
                  <c:v>100.642701525054</c:v>
                </c:pt>
                <c:pt idx="5649">
                  <c:v>100.642701525054</c:v>
                </c:pt>
                <c:pt idx="5650">
                  <c:v>100.664488017429</c:v>
                </c:pt>
                <c:pt idx="5651">
                  <c:v>100.642701525054</c:v>
                </c:pt>
                <c:pt idx="5652">
                  <c:v>100.708061002179</c:v>
                </c:pt>
                <c:pt idx="5653">
                  <c:v>100.62091503268</c:v>
                </c:pt>
                <c:pt idx="5654">
                  <c:v>100.664488017429</c:v>
                </c:pt>
                <c:pt idx="5655">
                  <c:v>100.599128540305</c:v>
                </c:pt>
                <c:pt idx="5656">
                  <c:v>100.686274509804</c:v>
                </c:pt>
                <c:pt idx="5657">
                  <c:v>100.642701525054</c:v>
                </c:pt>
                <c:pt idx="5658">
                  <c:v>100.642701525054</c:v>
                </c:pt>
                <c:pt idx="5659">
                  <c:v>100.642701525054</c:v>
                </c:pt>
                <c:pt idx="5660">
                  <c:v>100.664488017429</c:v>
                </c:pt>
                <c:pt idx="5661">
                  <c:v>100.62091503268</c:v>
                </c:pt>
                <c:pt idx="5662">
                  <c:v>100.642701525054</c:v>
                </c:pt>
                <c:pt idx="5663">
                  <c:v>100.642701525054</c:v>
                </c:pt>
                <c:pt idx="5664">
                  <c:v>100.642701525054</c:v>
                </c:pt>
                <c:pt idx="5665">
                  <c:v>100.686274509804</c:v>
                </c:pt>
                <c:pt idx="5666">
                  <c:v>100.664488017429</c:v>
                </c:pt>
                <c:pt idx="5667">
                  <c:v>100.642701525054</c:v>
                </c:pt>
                <c:pt idx="5668">
                  <c:v>100.664488017429</c:v>
                </c:pt>
                <c:pt idx="5669">
                  <c:v>100.708061002179</c:v>
                </c:pt>
                <c:pt idx="5670">
                  <c:v>100.664488017429</c:v>
                </c:pt>
                <c:pt idx="5671">
                  <c:v>100.664488017429</c:v>
                </c:pt>
                <c:pt idx="5672">
                  <c:v>100.642701525054</c:v>
                </c:pt>
                <c:pt idx="5673">
                  <c:v>100.642701525054</c:v>
                </c:pt>
                <c:pt idx="5674">
                  <c:v>100.686274509804</c:v>
                </c:pt>
                <c:pt idx="5675">
                  <c:v>100.686274509804</c:v>
                </c:pt>
                <c:pt idx="5676">
                  <c:v>100.686274509804</c:v>
                </c:pt>
                <c:pt idx="5677">
                  <c:v>100.642701525054</c:v>
                </c:pt>
                <c:pt idx="5678">
                  <c:v>100.664488017429</c:v>
                </c:pt>
                <c:pt idx="5679">
                  <c:v>100.686274509804</c:v>
                </c:pt>
                <c:pt idx="5680">
                  <c:v>100.686274509804</c:v>
                </c:pt>
                <c:pt idx="5681">
                  <c:v>100.664488017429</c:v>
                </c:pt>
                <c:pt idx="5682">
                  <c:v>100.664488017429</c:v>
                </c:pt>
                <c:pt idx="5683">
                  <c:v>100.664488017429</c:v>
                </c:pt>
                <c:pt idx="5684">
                  <c:v>100.642701525054</c:v>
                </c:pt>
                <c:pt idx="5685">
                  <c:v>100.664488017429</c:v>
                </c:pt>
                <c:pt idx="5686">
                  <c:v>100.664488017429</c:v>
                </c:pt>
                <c:pt idx="5687">
                  <c:v>100.664488017429</c:v>
                </c:pt>
                <c:pt idx="5688">
                  <c:v>100.642701525054</c:v>
                </c:pt>
                <c:pt idx="5689">
                  <c:v>100.686274509804</c:v>
                </c:pt>
                <c:pt idx="5690">
                  <c:v>100.62091503268</c:v>
                </c:pt>
                <c:pt idx="5691">
                  <c:v>100.686274509804</c:v>
                </c:pt>
                <c:pt idx="5692">
                  <c:v>100.686274509804</c:v>
                </c:pt>
                <c:pt idx="5693">
                  <c:v>100.664488017429</c:v>
                </c:pt>
                <c:pt idx="5694">
                  <c:v>100.729847494553</c:v>
                </c:pt>
                <c:pt idx="5695">
                  <c:v>100.686274509804</c:v>
                </c:pt>
                <c:pt idx="5696">
                  <c:v>100.664488017429</c:v>
                </c:pt>
                <c:pt idx="5697">
                  <c:v>100.664488017429</c:v>
                </c:pt>
                <c:pt idx="5698">
                  <c:v>100.708061002179</c:v>
                </c:pt>
                <c:pt idx="5699">
                  <c:v>100.729847494553</c:v>
                </c:pt>
                <c:pt idx="5700">
                  <c:v>100.686274509804</c:v>
                </c:pt>
                <c:pt idx="5701">
                  <c:v>100.686274509804</c:v>
                </c:pt>
                <c:pt idx="5702">
                  <c:v>100.599128540305</c:v>
                </c:pt>
                <c:pt idx="5703">
                  <c:v>100.642701525054</c:v>
                </c:pt>
                <c:pt idx="5704">
                  <c:v>100.729847494553</c:v>
                </c:pt>
                <c:pt idx="5705">
                  <c:v>100.642701525054</c:v>
                </c:pt>
                <c:pt idx="5706">
                  <c:v>100.62091503268</c:v>
                </c:pt>
                <c:pt idx="5707">
                  <c:v>100.664488017429</c:v>
                </c:pt>
                <c:pt idx="5708">
                  <c:v>100.686274509804</c:v>
                </c:pt>
                <c:pt idx="5709">
                  <c:v>100.708061002179</c:v>
                </c:pt>
                <c:pt idx="5710">
                  <c:v>100.642701525054</c:v>
                </c:pt>
                <c:pt idx="5711">
                  <c:v>100.642701525054</c:v>
                </c:pt>
                <c:pt idx="5712">
                  <c:v>100.642701525054</c:v>
                </c:pt>
                <c:pt idx="5713">
                  <c:v>100.664488017429</c:v>
                </c:pt>
                <c:pt idx="5714">
                  <c:v>100.686274509804</c:v>
                </c:pt>
                <c:pt idx="5715">
                  <c:v>100.686274509804</c:v>
                </c:pt>
                <c:pt idx="5716">
                  <c:v>100.686274509804</c:v>
                </c:pt>
                <c:pt idx="5717">
                  <c:v>100.664488017429</c:v>
                </c:pt>
                <c:pt idx="5718">
                  <c:v>100.708061002179</c:v>
                </c:pt>
                <c:pt idx="5719">
                  <c:v>100.708061002179</c:v>
                </c:pt>
                <c:pt idx="5720">
                  <c:v>100.642701525054</c:v>
                </c:pt>
                <c:pt idx="5721">
                  <c:v>100.664488017429</c:v>
                </c:pt>
                <c:pt idx="5722">
                  <c:v>100.664488017429</c:v>
                </c:pt>
                <c:pt idx="5723">
                  <c:v>100.642701525054</c:v>
                </c:pt>
                <c:pt idx="5724">
                  <c:v>100.642701525054</c:v>
                </c:pt>
                <c:pt idx="5725">
                  <c:v>100.62091503268</c:v>
                </c:pt>
                <c:pt idx="5726">
                  <c:v>100.664488017429</c:v>
                </c:pt>
                <c:pt idx="5727">
                  <c:v>100.642701525054</c:v>
                </c:pt>
                <c:pt idx="5728">
                  <c:v>100.686274509804</c:v>
                </c:pt>
                <c:pt idx="5729">
                  <c:v>100.642701525054</c:v>
                </c:pt>
                <c:pt idx="5730">
                  <c:v>100.686274509804</c:v>
                </c:pt>
                <c:pt idx="5731">
                  <c:v>100.62091503268</c:v>
                </c:pt>
                <c:pt idx="5732">
                  <c:v>100.664488017429</c:v>
                </c:pt>
                <c:pt idx="5733">
                  <c:v>100.642701525054</c:v>
                </c:pt>
                <c:pt idx="5734">
                  <c:v>100.664488017429</c:v>
                </c:pt>
                <c:pt idx="5735">
                  <c:v>100.642701525054</c:v>
                </c:pt>
                <c:pt idx="5736">
                  <c:v>100.686274509804</c:v>
                </c:pt>
                <c:pt idx="5737">
                  <c:v>100.686274509804</c:v>
                </c:pt>
                <c:pt idx="5738">
                  <c:v>100.686274509804</c:v>
                </c:pt>
                <c:pt idx="5739">
                  <c:v>100.664488017429</c:v>
                </c:pt>
                <c:pt idx="5740">
                  <c:v>100.664488017429</c:v>
                </c:pt>
                <c:pt idx="5741">
                  <c:v>100.729847494553</c:v>
                </c:pt>
                <c:pt idx="5742">
                  <c:v>100.642701525054</c:v>
                </c:pt>
                <c:pt idx="5743">
                  <c:v>100.664488017429</c:v>
                </c:pt>
                <c:pt idx="5744">
                  <c:v>100.664488017429</c:v>
                </c:pt>
                <c:pt idx="5745">
                  <c:v>100.664488017429</c:v>
                </c:pt>
                <c:pt idx="5746">
                  <c:v>100.642701525054</c:v>
                </c:pt>
                <c:pt idx="5747">
                  <c:v>100.642701525054</c:v>
                </c:pt>
                <c:pt idx="5748">
                  <c:v>100.664488017429</c:v>
                </c:pt>
                <c:pt idx="5749">
                  <c:v>100.686274509804</c:v>
                </c:pt>
                <c:pt idx="5750">
                  <c:v>100.642701525054</c:v>
                </c:pt>
                <c:pt idx="5751">
                  <c:v>100.642701525054</c:v>
                </c:pt>
                <c:pt idx="5752">
                  <c:v>100.708061002179</c:v>
                </c:pt>
                <c:pt idx="5753">
                  <c:v>100.664488017429</c:v>
                </c:pt>
                <c:pt idx="5754">
                  <c:v>100.642701525054</c:v>
                </c:pt>
                <c:pt idx="5755">
                  <c:v>100.664488017429</c:v>
                </c:pt>
                <c:pt idx="5756">
                  <c:v>100.708061002179</c:v>
                </c:pt>
                <c:pt idx="5757">
                  <c:v>100.664488017429</c:v>
                </c:pt>
                <c:pt idx="5758">
                  <c:v>100.708061002179</c:v>
                </c:pt>
                <c:pt idx="5759">
                  <c:v>100.642701525054</c:v>
                </c:pt>
                <c:pt idx="5760">
                  <c:v>100.708061002179</c:v>
                </c:pt>
                <c:pt idx="5761">
                  <c:v>100.664488017429</c:v>
                </c:pt>
                <c:pt idx="5762">
                  <c:v>100.642701525054</c:v>
                </c:pt>
                <c:pt idx="5763">
                  <c:v>100.664488017429</c:v>
                </c:pt>
                <c:pt idx="5764">
                  <c:v>100.664488017429</c:v>
                </c:pt>
                <c:pt idx="5765">
                  <c:v>100.686274509804</c:v>
                </c:pt>
                <c:pt idx="5766">
                  <c:v>100.642701525054</c:v>
                </c:pt>
                <c:pt idx="5767">
                  <c:v>100.708061002179</c:v>
                </c:pt>
                <c:pt idx="5768">
                  <c:v>100.62091503268</c:v>
                </c:pt>
                <c:pt idx="5769">
                  <c:v>100.642701525054</c:v>
                </c:pt>
                <c:pt idx="5770">
                  <c:v>100.664488017429</c:v>
                </c:pt>
                <c:pt idx="5771">
                  <c:v>100.664488017429</c:v>
                </c:pt>
                <c:pt idx="5772">
                  <c:v>100.642701525054</c:v>
                </c:pt>
                <c:pt idx="5773">
                  <c:v>100.686274509804</c:v>
                </c:pt>
                <c:pt idx="5774">
                  <c:v>100.62091503268</c:v>
                </c:pt>
                <c:pt idx="5775">
                  <c:v>100.642701525054</c:v>
                </c:pt>
                <c:pt idx="5776">
                  <c:v>100.664488017429</c:v>
                </c:pt>
                <c:pt idx="5777">
                  <c:v>100.62091503268</c:v>
                </c:pt>
                <c:pt idx="5778">
                  <c:v>100.708061002179</c:v>
                </c:pt>
                <c:pt idx="5779">
                  <c:v>100.686274509804</c:v>
                </c:pt>
                <c:pt idx="5780">
                  <c:v>100.664488017429</c:v>
                </c:pt>
                <c:pt idx="5781">
                  <c:v>100.664488017429</c:v>
                </c:pt>
                <c:pt idx="5782">
                  <c:v>100.664488017429</c:v>
                </c:pt>
                <c:pt idx="5783">
                  <c:v>100.642701525054</c:v>
                </c:pt>
                <c:pt idx="5784">
                  <c:v>100.708061002179</c:v>
                </c:pt>
                <c:pt idx="5785">
                  <c:v>100.686274509804</c:v>
                </c:pt>
                <c:pt idx="5786">
                  <c:v>100.664488017429</c:v>
                </c:pt>
                <c:pt idx="5787">
                  <c:v>100.664488017429</c:v>
                </c:pt>
                <c:pt idx="5788">
                  <c:v>100.664488017429</c:v>
                </c:pt>
                <c:pt idx="5789">
                  <c:v>100.708061002179</c:v>
                </c:pt>
                <c:pt idx="5790">
                  <c:v>100.686274509804</c:v>
                </c:pt>
                <c:pt idx="5791">
                  <c:v>100.642701525054</c:v>
                </c:pt>
                <c:pt idx="5792">
                  <c:v>100.642701525054</c:v>
                </c:pt>
                <c:pt idx="5793">
                  <c:v>100.664488017429</c:v>
                </c:pt>
                <c:pt idx="5794">
                  <c:v>100.708061002179</c:v>
                </c:pt>
                <c:pt idx="5795">
                  <c:v>100.664488017429</c:v>
                </c:pt>
                <c:pt idx="5796">
                  <c:v>100.62091503268</c:v>
                </c:pt>
                <c:pt idx="5797">
                  <c:v>100.664488017429</c:v>
                </c:pt>
                <c:pt idx="5798">
                  <c:v>100.642701525054</c:v>
                </c:pt>
                <c:pt idx="5799">
                  <c:v>100.664488017429</c:v>
                </c:pt>
                <c:pt idx="5800">
                  <c:v>100.664488017429</c:v>
                </c:pt>
                <c:pt idx="5801">
                  <c:v>100.686274509804</c:v>
                </c:pt>
                <c:pt idx="5802">
                  <c:v>100.664488017429</c:v>
                </c:pt>
                <c:pt idx="5803">
                  <c:v>100.686274509804</c:v>
                </c:pt>
                <c:pt idx="5804">
                  <c:v>100.664488017429</c:v>
                </c:pt>
                <c:pt idx="5805">
                  <c:v>100.664488017429</c:v>
                </c:pt>
                <c:pt idx="5806">
                  <c:v>100.642701525054</c:v>
                </c:pt>
                <c:pt idx="5807">
                  <c:v>100.642701525054</c:v>
                </c:pt>
                <c:pt idx="5808">
                  <c:v>100.62091503268</c:v>
                </c:pt>
                <c:pt idx="5809">
                  <c:v>100.642701525054</c:v>
                </c:pt>
                <c:pt idx="5810">
                  <c:v>100.686274509804</c:v>
                </c:pt>
                <c:pt idx="5811">
                  <c:v>100.664488017429</c:v>
                </c:pt>
                <c:pt idx="5812">
                  <c:v>100.708061002179</c:v>
                </c:pt>
                <c:pt idx="5813">
                  <c:v>100.664488017429</c:v>
                </c:pt>
                <c:pt idx="5814">
                  <c:v>100.62091503268</c:v>
                </c:pt>
                <c:pt idx="5815">
                  <c:v>100.642701525054</c:v>
                </c:pt>
                <c:pt idx="5816">
                  <c:v>100.664488017429</c:v>
                </c:pt>
                <c:pt idx="5817">
                  <c:v>100.708061002179</c:v>
                </c:pt>
                <c:pt idx="5818">
                  <c:v>100.664488017429</c:v>
                </c:pt>
                <c:pt idx="5819">
                  <c:v>100.708061002179</c:v>
                </c:pt>
                <c:pt idx="5820">
                  <c:v>100.642701525054</c:v>
                </c:pt>
                <c:pt idx="5821">
                  <c:v>100.664488017429</c:v>
                </c:pt>
                <c:pt idx="5822">
                  <c:v>100.664488017429</c:v>
                </c:pt>
                <c:pt idx="5823">
                  <c:v>100.686274509804</c:v>
                </c:pt>
                <c:pt idx="5824">
                  <c:v>100.686274509804</c:v>
                </c:pt>
                <c:pt idx="5825">
                  <c:v>100.62091503268</c:v>
                </c:pt>
                <c:pt idx="5826">
                  <c:v>100.686274509804</c:v>
                </c:pt>
                <c:pt idx="5827">
                  <c:v>100.664488017429</c:v>
                </c:pt>
                <c:pt idx="5828">
                  <c:v>100.62091503268</c:v>
                </c:pt>
                <c:pt idx="5829">
                  <c:v>100.664488017429</c:v>
                </c:pt>
                <c:pt idx="5830">
                  <c:v>100.729847494553</c:v>
                </c:pt>
                <c:pt idx="5831">
                  <c:v>100.664488017429</c:v>
                </c:pt>
                <c:pt idx="5832">
                  <c:v>100.664488017429</c:v>
                </c:pt>
                <c:pt idx="5833">
                  <c:v>100.664488017429</c:v>
                </c:pt>
                <c:pt idx="5834">
                  <c:v>100.664488017429</c:v>
                </c:pt>
                <c:pt idx="5835">
                  <c:v>100.62091503268</c:v>
                </c:pt>
                <c:pt idx="5836">
                  <c:v>100.642701525054</c:v>
                </c:pt>
                <c:pt idx="5837">
                  <c:v>100.664488017429</c:v>
                </c:pt>
                <c:pt idx="5838">
                  <c:v>100.664488017429</c:v>
                </c:pt>
                <c:pt idx="5839">
                  <c:v>100.664488017429</c:v>
                </c:pt>
                <c:pt idx="5840">
                  <c:v>100.642701525054</c:v>
                </c:pt>
                <c:pt idx="5841">
                  <c:v>100.708061002179</c:v>
                </c:pt>
                <c:pt idx="5842">
                  <c:v>100.686274509804</c:v>
                </c:pt>
                <c:pt idx="5843">
                  <c:v>100.62091503268</c:v>
                </c:pt>
                <c:pt idx="5844">
                  <c:v>100.664488017429</c:v>
                </c:pt>
                <c:pt idx="5845">
                  <c:v>100.686274509804</c:v>
                </c:pt>
                <c:pt idx="5846">
                  <c:v>100.62091503268</c:v>
                </c:pt>
                <c:pt idx="5847">
                  <c:v>100.729847494553</c:v>
                </c:pt>
                <c:pt idx="5848">
                  <c:v>100.664488017429</c:v>
                </c:pt>
                <c:pt idx="5849">
                  <c:v>100.686274509804</c:v>
                </c:pt>
                <c:pt idx="5850">
                  <c:v>100.686274509804</c:v>
                </c:pt>
                <c:pt idx="5851">
                  <c:v>100.62091503268</c:v>
                </c:pt>
                <c:pt idx="5852">
                  <c:v>100.686274509804</c:v>
                </c:pt>
                <c:pt idx="5853">
                  <c:v>100.664488017429</c:v>
                </c:pt>
                <c:pt idx="5854">
                  <c:v>100.686274509804</c:v>
                </c:pt>
                <c:pt idx="5855">
                  <c:v>100.664488017429</c:v>
                </c:pt>
                <c:pt idx="5856">
                  <c:v>100.686274509804</c:v>
                </c:pt>
                <c:pt idx="5857">
                  <c:v>100.686274509804</c:v>
                </c:pt>
                <c:pt idx="5858">
                  <c:v>100.686274509804</c:v>
                </c:pt>
                <c:pt idx="5859">
                  <c:v>100.664488017429</c:v>
                </c:pt>
                <c:pt idx="5860">
                  <c:v>100.686274509804</c:v>
                </c:pt>
                <c:pt idx="5861">
                  <c:v>100.686274509804</c:v>
                </c:pt>
                <c:pt idx="5862">
                  <c:v>100.599128540305</c:v>
                </c:pt>
                <c:pt idx="5863">
                  <c:v>100.686274509804</c:v>
                </c:pt>
                <c:pt idx="5864">
                  <c:v>100.642701525054</c:v>
                </c:pt>
                <c:pt idx="5865">
                  <c:v>100.664488017429</c:v>
                </c:pt>
                <c:pt idx="5866">
                  <c:v>100.664488017429</c:v>
                </c:pt>
                <c:pt idx="5867">
                  <c:v>100.642701525054</c:v>
                </c:pt>
                <c:pt idx="5868">
                  <c:v>100.642701525054</c:v>
                </c:pt>
                <c:pt idx="5869">
                  <c:v>100.642701525054</c:v>
                </c:pt>
                <c:pt idx="5870">
                  <c:v>100.664488017429</c:v>
                </c:pt>
                <c:pt idx="5871">
                  <c:v>100.686274509804</c:v>
                </c:pt>
                <c:pt idx="5872">
                  <c:v>100.686274509804</c:v>
                </c:pt>
                <c:pt idx="5873">
                  <c:v>100.664488017429</c:v>
                </c:pt>
                <c:pt idx="5874">
                  <c:v>100.686274509804</c:v>
                </c:pt>
                <c:pt idx="5875">
                  <c:v>100.729847494553</c:v>
                </c:pt>
                <c:pt idx="5876">
                  <c:v>100.664488017429</c:v>
                </c:pt>
                <c:pt idx="5877">
                  <c:v>100.664488017429</c:v>
                </c:pt>
                <c:pt idx="5878">
                  <c:v>100.642701525054</c:v>
                </c:pt>
                <c:pt idx="5879">
                  <c:v>100.686274509804</c:v>
                </c:pt>
                <c:pt idx="5880">
                  <c:v>100.664488017429</c:v>
                </c:pt>
                <c:pt idx="5881">
                  <c:v>100.708061002179</c:v>
                </c:pt>
                <c:pt idx="5882">
                  <c:v>100.708061002179</c:v>
                </c:pt>
                <c:pt idx="5883">
                  <c:v>100.686274509804</c:v>
                </c:pt>
                <c:pt idx="5884">
                  <c:v>100.642701525054</c:v>
                </c:pt>
                <c:pt idx="5885">
                  <c:v>100.664488017429</c:v>
                </c:pt>
                <c:pt idx="5886">
                  <c:v>100.664488017429</c:v>
                </c:pt>
                <c:pt idx="5887">
                  <c:v>100.664488017429</c:v>
                </c:pt>
                <c:pt idx="5888">
                  <c:v>100.642701525054</c:v>
                </c:pt>
                <c:pt idx="5889">
                  <c:v>100.708061002179</c:v>
                </c:pt>
                <c:pt idx="5890">
                  <c:v>100.686274509804</c:v>
                </c:pt>
                <c:pt idx="5891">
                  <c:v>100.664488017429</c:v>
                </c:pt>
                <c:pt idx="5892">
                  <c:v>100.642701525054</c:v>
                </c:pt>
                <c:pt idx="5893">
                  <c:v>100.664488017429</c:v>
                </c:pt>
                <c:pt idx="5894">
                  <c:v>100.664488017429</c:v>
                </c:pt>
                <c:pt idx="5895">
                  <c:v>100.686274509804</c:v>
                </c:pt>
                <c:pt idx="5896">
                  <c:v>100.664488017429</c:v>
                </c:pt>
                <c:pt idx="5897">
                  <c:v>100.686274509804</c:v>
                </c:pt>
                <c:pt idx="5898">
                  <c:v>100.62091503268</c:v>
                </c:pt>
                <c:pt idx="5899">
                  <c:v>100.686274509804</c:v>
                </c:pt>
                <c:pt idx="5900">
                  <c:v>100.686274509804</c:v>
                </c:pt>
                <c:pt idx="5901">
                  <c:v>100.686274509804</c:v>
                </c:pt>
                <c:pt idx="5902">
                  <c:v>100.642701525054</c:v>
                </c:pt>
                <c:pt idx="5903">
                  <c:v>100.686274509804</c:v>
                </c:pt>
                <c:pt idx="5904">
                  <c:v>100.642701525054</c:v>
                </c:pt>
                <c:pt idx="5905">
                  <c:v>100.664488017429</c:v>
                </c:pt>
                <c:pt idx="5906">
                  <c:v>100.686274509804</c:v>
                </c:pt>
                <c:pt idx="5907">
                  <c:v>100.686274509804</c:v>
                </c:pt>
                <c:pt idx="5908">
                  <c:v>100.62091503268</c:v>
                </c:pt>
                <c:pt idx="5909">
                  <c:v>100.686274509804</c:v>
                </c:pt>
                <c:pt idx="5910">
                  <c:v>100.642701525054</c:v>
                </c:pt>
                <c:pt idx="5911">
                  <c:v>100.708061002179</c:v>
                </c:pt>
                <c:pt idx="5912">
                  <c:v>100.642701525054</c:v>
                </c:pt>
                <c:pt idx="5913">
                  <c:v>100.686274509804</c:v>
                </c:pt>
                <c:pt idx="5914">
                  <c:v>100.642701525054</c:v>
                </c:pt>
                <c:pt idx="5915">
                  <c:v>100.664488017429</c:v>
                </c:pt>
                <c:pt idx="5916">
                  <c:v>100.642701525054</c:v>
                </c:pt>
                <c:pt idx="5917">
                  <c:v>100.642701525054</c:v>
                </c:pt>
                <c:pt idx="5918">
                  <c:v>100.642701525054</c:v>
                </c:pt>
                <c:pt idx="5919">
                  <c:v>100.751633986928</c:v>
                </c:pt>
                <c:pt idx="5920">
                  <c:v>100.642701525054</c:v>
                </c:pt>
                <c:pt idx="5921">
                  <c:v>100.686274509804</c:v>
                </c:pt>
                <c:pt idx="5922">
                  <c:v>100.62091503268</c:v>
                </c:pt>
                <c:pt idx="5923">
                  <c:v>100.642701525054</c:v>
                </c:pt>
                <c:pt idx="5924">
                  <c:v>100.664488017429</c:v>
                </c:pt>
                <c:pt idx="5925">
                  <c:v>100.751633986928</c:v>
                </c:pt>
                <c:pt idx="5926">
                  <c:v>100.642701525054</c:v>
                </c:pt>
                <c:pt idx="5927">
                  <c:v>100.686274509804</c:v>
                </c:pt>
                <c:pt idx="5928">
                  <c:v>100.686274509804</c:v>
                </c:pt>
                <c:pt idx="5929">
                  <c:v>100.686274509804</c:v>
                </c:pt>
                <c:pt idx="5930">
                  <c:v>100.686274509804</c:v>
                </c:pt>
                <c:pt idx="5931">
                  <c:v>100.664488017429</c:v>
                </c:pt>
                <c:pt idx="5932">
                  <c:v>100.664488017429</c:v>
                </c:pt>
                <c:pt idx="5933">
                  <c:v>100.708061002179</c:v>
                </c:pt>
                <c:pt idx="5934">
                  <c:v>100.686274509804</c:v>
                </c:pt>
                <c:pt idx="5935">
                  <c:v>100.686274509804</c:v>
                </c:pt>
                <c:pt idx="5936">
                  <c:v>100.686274509804</c:v>
                </c:pt>
                <c:pt idx="5937">
                  <c:v>100.664488017429</c:v>
                </c:pt>
                <c:pt idx="5938">
                  <c:v>100.664488017429</c:v>
                </c:pt>
                <c:pt idx="5939">
                  <c:v>100.664488017429</c:v>
                </c:pt>
                <c:pt idx="5940">
                  <c:v>100.664488017429</c:v>
                </c:pt>
                <c:pt idx="5941">
                  <c:v>100.686274509804</c:v>
                </c:pt>
                <c:pt idx="5942">
                  <c:v>100.686274509804</c:v>
                </c:pt>
                <c:pt idx="5943">
                  <c:v>100.664488017429</c:v>
                </c:pt>
                <c:pt idx="5944">
                  <c:v>100.642701525054</c:v>
                </c:pt>
                <c:pt idx="5945">
                  <c:v>100.664488017429</c:v>
                </c:pt>
                <c:pt idx="5946">
                  <c:v>100.664488017429</c:v>
                </c:pt>
                <c:pt idx="5947">
                  <c:v>100.686274509804</c:v>
                </c:pt>
                <c:pt idx="5948">
                  <c:v>100.686274509804</c:v>
                </c:pt>
                <c:pt idx="5949">
                  <c:v>100.729847494553</c:v>
                </c:pt>
                <c:pt idx="5950">
                  <c:v>100.686274509804</c:v>
                </c:pt>
                <c:pt idx="5951">
                  <c:v>100.642701525054</c:v>
                </c:pt>
                <c:pt idx="5952">
                  <c:v>100.642701525054</c:v>
                </c:pt>
                <c:pt idx="5953">
                  <c:v>100.664488017429</c:v>
                </c:pt>
                <c:pt idx="5954">
                  <c:v>100.642701525054</c:v>
                </c:pt>
                <c:pt idx="5955">
                  <c:v>100.686274509804</c:v>
                </c:pt>
                <c:pt idx="5956">
                  <c:v>100.642701525054</c:v>
                </c:pt>
                <c:pt idx="5957">
                  <c:v>100.708061002179</c:v>
                </c:pt>
                <c:pt idx="5958">
                  <c:v>100.708061002179</c:v>
                </c:pt>
                <c:pt idx="5959">
                  <c:v>100.664488017429</c:v>
                </c:pt>
                <c:pt idx="5960">
                  <c:v>100.686274509804</c:v>
                </c:pt>
                <c:pt idx="5961">
                  <c:v>100.664488017429</c:v>
                </c:pt>
                <c:pt idx="5962">
                  <c:v>100.664488017429</c:v>
                </c:pt>
                <c:pt idx="5963">
                  <c:v>100.664488017429</c:v>
                </c:pt>
                <c:pt idx="5964">
                  <c:v>100.686274509804</c:v>
                </c:pt>
                <c:pt idx="5965">
                  <c:v>100.686274509804</c:v>
                </c:pt>
                <c:pt idx="5966">
                  <c:v>100.642701525054</c:v>
                </c:pt>
                <c:pt idx="5967">
                  <c:v>100.664488017429</c:v>
                </c:pt>
                <c:pt idx="5968">
                  <c:v>100.708061002179</c:v>
                </c:pt>
                <c:pt idx="5969">
                  <c:v>100.642701525054</c:v>
                </c:pt>
                <c:pt idx="5970">
                  <c:v>100.686274509804</c:v>
                </c:pt>
                <c:pt idx="5971">
                  <c:v>100.664488017429</c:v>
                </c:pt>
                <c:pt idx="5972">
                  <c:v>100.686274509804</c:v>
                </c:pt>
                <c:pt idx="5973">
                  <c:v>100.708061002179</c:v>
                </c:pt>
                <c:pt idx="5974">
                  <c:v>100.708061002179</c:v>
                </c:pt>
                <c:pt idx="5975">
                  <c:v>100.642701525054</c:v>
                </c:pt>
                <c:pt idx="5976">
                  <c:v>100.708061002179</c:v>
                </c:pt>
                <c:pt idx="5977">
                  <c:v>100.686274509804</c:v>
                </c:pt>
                <c:pt idx="5978">
                  <c:v>100.686274509804</c:v>
                </c:pt>
                <c:pt idx="5979">
                  <c:v>100.664488017429</c:v>
                </c:pt>
                <c:pt idx="5980">
                  <c:v>100.686274509804</c:v>
                </c:pt>
                <c:pt idx="5981">
                  <c:v>100.642701525054</c:v>
                </c:pt>
                <c:pt idx="5982">
                  <c:v>100.664488017429</c:v>
                </c:pt>
                <c:pt idx="5983">
                  <c:v>100.642701525054</c:v>
                </c:pt>
                <c:pt idx="5984">
                  <c:v>100.664488017429</c:v>
                </c:pt>
                <c:pt idx="5985">
                  <c:v>100.708061002179</c:v>
                </c:pt>
                <c:pt idx="5986">
                  <c:v>100.708061002179</c:v>
                </c:pt>
                <c:pt idx="5987">
                  <c:v>100.686274509804</c:v>
                </c:pt>
                <c:pt idx="5988">
                  <c:v>100.642701525054</c:v>
                </c:pt>
                <c:pt idx="5989">
                  <c:v>100.664488017429</c:v>
                </c:pt>
                <c:pt idx="5990">
                  <c:v>100.686274509804</c:v>
                </c:pt>
                <c:pt idx="5991">
                  <c:v>100.664488017429</c:v>
                </c:pt>
                <c:pt idx="5992">
                  <c:v>100.664488017429</c:v>
                </c:pt>
                <c:pt idx="5993">
                  <c:v>100.708061002179</c:v>
                </c:pt>
                <c:pt idx="5994">
                  <c:v>100.664488017429</c:v>
                </c:pt>
                <c:pt idx="5995">
                  <c:v>100.686274509804</c:v>
                </c:pt>
                <c:pt idx="5996">
                  <c:v>100.664488017429</c:v>
                </c:pt>
                <c:pt idx="5997">
                  <c:v>100.664488017429</c:v>
                </c:pt>
                <c:pt idx="5998">
                  <c:v>100.642701525054</c:v>
                </c:pt>
                <c:pt idx="5999">
                  <c:v>100.642701525054</c:v>
                </c:pt>
                <c:pt idx="6000">
                  <c:v>100.642701525054</c:v>
                </c:pt>
                <c:pt idx="6001">
                  <c:v>100.664488017429</c:v>
                </c:pt>
                <c:pt idx="6002">
                  <c:v>100.729847494553</c:v>
                </c:pt>
                <c:pt idx="6003">
                  <c:v>100.708061002179</c:v>
                </c:pt>
                <c:pt idx="6004">
                  <c:v>100.708061002179</c:v>
                </c:pt>
                <c:pt idx="6005">
                  <c:v>100.729847494553</c:v>
                </c:pt>
                <c:pt idx="6006">
                  <c:v>100.686274509804</c:v>
                </c:pt>
                <c:pt idx="6007">
                  <c:v>100.664488017429</c:v>
                </c:pt>
                <c:pt idx="6008">
                  <c:v>100.686274509804</c:v>
                </c:pt>
                <c:pt idx="6009">
                  <c:v>100.664488017429</c:v>
                </c:pt>
                <c:pt idx="6010">
                  <c:v>100.686274509804</c:v>
                </c:pt>
                <c:pt idx="6011">
                  <c:v>100.686274509804</c:v>
                </c:pt>
                <c:pt idx="6012">
                  <c:v>100.664488017429</c:v>
                </c:pt>
                <c:pt idx="6013">
                  <c:v>100.708061002179</c:v>
                </c:pt>
                <c:pt idx="6014">
                  <c:v>100.751633986928</c:v>
                </c:pt>
                <c:pt idx="6015">
                  <c:v>100.686274509804</c:v>
                </c:pt>
                <c:pt idx="6016">
                  <c:v>100.664488017429</c:v>
                </c:pt>
                <c:pt idx="6017">
                  <c:v>100.664488017429</c:v>
                </c:pt>
                <c:pt idx="6018">
                  <c:v>100.664488017429</c:v>
                </c:pt>
                <c:pt idx="6019">
                  <c:v>100.686274509804</c:v>
                </c:pt>
                <c:pt idx="6020">
                  <c:v>100.664488017429</c:v>
                </c:pt>
                <c:pt idx="6021">
                  <c:v>100.686274509804</c:v>
                </c:pt>
                <c:pt idx="6022">
                  <c:v>100.686274509804</c:v>
                </c:pt>
                <c:pt idx="6023">
                  <c:v>100.686274509804</c:v>
                </c:pt>
                <c:pt idx="6024">
                  <c:v>100.686274509804</c:v>
                </c:pt>
                <c:pt idx="6025">
                  <c:v>100.708061002179</c:v>
                </c:pt>
                <c:pt idx="6026">
                  <c:v>100.664488017429</c:v>
                </c:pt>
                <c:pt idx="6027">
                  <c:v>100.599128540305</c:v>
                </c:pt>
                <c:pt idx="6028">
                  <c:v>100.664488017429</c:v>
                </c:pt>
                <c:pt idx="6029">
                  <c:v>100.642701525054</c:v>
                </c:pt>
                <c:pt idx="6030">
                  <c:v>100.642701525054</c:v>
                </c:pt>
                <c:pt idx="6031">
                  <c:v>100.62091503268</c:v>
                </c:pt>
                <c:pt idx="6032">
                  <c:v>100.664488017429</c:v>
                </c:pt>
                <c:pt idx="6033">
                  <c:v>100.686274509804</c:v>
                </c:pt>
                <c:pt idx="6034">
                  <c:v>100.642701525054</c:v>
                </c:pt>
                <c:pt idx="6035">
                  <c:v>100.708061002179</c:v>
                </c:pt>
                <c:pt idx="6036">
                  <c:v>100.664488017429</c:v>
                </c:pt>
                <c:pt idx="6037">
                  <c:v>100.642701525054</c:v>
                </c:pt>
                <c:pt idx="6038">
                  <c:v>100.686274509804</c:v>
                </c:pt>
                <c:pt idx="6039">
                  <c:v>100.642701525054</c:v>
                </c:pt>
                <c:pt idx="6040">
                  <c:v>100.664488017429</c:v>
                </c:pt>
                <c:pt idx="6041">
                  <c:v>100.664488017429</c:v>
                </c:pt>
                <c:pt idx="6042">
                  <c:v>100.708061002179</c:v>
                </c:pt>
                <c:pt idx="6043">
                  <c:v>100.642701525054</c:v>
                </c:pt>
                <c:pt idx="6044">
                  <c:v>100.686274509804</c:v>
                </c:pt>
                <c:pt idx="6045">
                  <c:v>100.664488017429</c:v>
                </c:pt>
                <c:pt idx="6046">
                  <c:v>100.664488017429</c:v>
                </c:pt>
                <c:pt idx="6047">
                  <c:v>100.708061002179</c:v>
                </c:pt>
                <c:pt idx="6048">
                  <c:v>100.708061002179</c:v>
                </c:pt>
                <c:pt idx="6049">
                  <c:v>100.708061002179</c:v>
                </c:pt>
                <c:pt idx="6050">
                  <c:v>100.686274509804</c:v>
                </c:pt>
                <c:pt idx="6051">
                  <c:v>100.62091503268</c:v>
                </c:pt>
                <c:pt idx="6052">
                  <c:v>100.664488017429</c:v>
                </c:pt>
                <c:pt idx="6053">
                  <c:v>100.664488017429</c:v>
                </c:pt>
                <c:pt idx="6054">
                  <c:v>100.664488017429</c:v>
                </c:pt>
                <c:pt idx="6055">
                  <c:v>100.599128540305</c:v>
                </c:pt>
                <c:pt idx="6056">
                  <c:v>100.664488017429</c:v>
                </c:pt>
                <c:pt idx="6057">
                  <c:v>100.664488017429</c:v>
                </c:pt>
                <c:pt idx="6058">
                  <c:v>100.664488017429</c:v>
                </c:pt>
                <c:pt idx="6059">
                  <c:v>100.664488017429</c:v>
                </c:pt>
                <c:pt idx="6060">
                  <c:v>100.686274509804</c:v>
                </c:pt>
                <c:pt idx="6061">
                  <c:v>100.664488017429</c:v>
                </c:pt>
                <c:pt idx="6062">
                  <c:v>100.686274509804</c:v>
                </c:pt>
                <c:pt idx="6063">
                  <c:v>100.664488017429</c:v>
                </c:pt>
                <c:pt idx="6064">
                  <c:v>100.664488017429</c:v>
                </c:pt>
                <c:pt idx="6065">
                  <c:v>100.708061002179</c:v>
                </c:pt>
                <c:pt idx="6066">
                  <c:v>100.664488017429</c:v>
                </c:pt>
                <c:pt idx="6067">
                  <c:v>100.642701525054</c:v>
                </c:pt>
                <c:pt idx="6068">
                  <c:v>100.642701525054</c:v>
                </c:pt>
                <c:pt idx="6069">
                  <c:v>100.686274509804</c:v>
                </c:pt>
                <c:pt idx="6070">
                  <c:v>100.686274509804</c:v>
                </c:pt>
                <c:pt idx="6071">
                  <c:v>100.642701525054</c:v>
                </c:pt>
                <c:pt idx="6072">
                  <c:v>100.664488017429</c:v>
                </c:pt>
                <c:pt idx="6073">
                  <c:v>100.62091503268</c:v>
                </c:pt>
                <c:pt idx="6074">
                  <c:v>100.664488017429</c:v>
                </c:pt>
                <c:pt idx="6075">
                  <c:v>100.642701525054</c:v>
                </c:pt>
                <c:pt idx="6076">
                  <c:v>100.664488017429</c:v>
                </c:pt>
                <c:pt idx="6077">
                  <c:v>100.664488017429</c:v>
                </c:pt>
                <c:pt idx="6078">
                  <c:v>100.708061002179</c:v>
                </c:pt>
                <c:pt idx="6079">
                  <c:v>100.686274509804</c:v>
                </c:pt>
                <c:pt idx="6080">
                  <c:v>100.729847494553</c:v>
                </c:pt>
                <c:pt idx="6081">
                  <c:v>100.664488017429</c:v>
                </c:pt>
                <c:pt idx="6082">
                  <c:v>100.642701525054</c:v>
                </c:pt>
                <c:pt idx="6083">
                  <c:v>100.729847494553</c:v>
                </c:pt>
                <c:pt idx="6084">
                  <c:v>100.664488017429</c:v>
                </c:pt>
                <c:pt idx="6085">
                  <c:v>100.686274509804</c:v>
                </c:pt>
                <c:pt idx="6086">
                  <c:v>100.642701525054</c:v>
                </c:pt>
                <c:pt idx="6087">
                  <c:v>100.686274509804</c:v>
                </c:pt>
                <c:pt idx="6088">
                  <c:v>100.686274509804</c:v>
                </c:pt>
                <c:pt idx="6089">
                  <c:v>100.664488017429</c:v>
                </c:pt>
                <c:pt idx="6090">
                  <c:v>100.642701525054</c:v>
                </c:pt>
                <c:pt idx="6091">
                  <c:v>100.664488017429</c:v>
                </c:pt>
                <c:pt idx="6092">
                  <c:v>100.664488017429</c:v>
                </c:pt>
                <c:pt idx="6093">
                  <c:v>100.708061002179</c:v>
                </c:pt>
                <c:pt idx="6094">
                  <c:v>100.708061002179</c:v>
                </c:pt>
                <c:pt idx="6095">
                  <c:v>100.664488017429</c:v>
                </c:pt>
                <c:pt idx="6096">
                  <c:v>100.642701525054</c:v>
                </c:pt>
                <c:pt idx="6097">
                  <c:v>100.708061002179</c:v>
                </c:pt>
                <c:pt idx="6098">
                  <c:v>100.599128540305</c:v>
                </c:pt>
                <c:pt idx="6099">
                  <c:v>100.686274509804</c:v>
                </c:pt>
                <c:pt idx="6100">
                  <c:v>100.708061002179</c:v>
                </c:pt>
                <c:pt idx="6101">
                  <c:v>100.664488017429</c:v>
                </c:pt>
                <c:pt idx="6102">
                  <c:v>100.599128540305</c:v>
                </c:pt>
                <c:pt idx="6103">
                  <c:v>100.686274509804</c:v>
                </c:pt>
                <c:pt idx="6104">
                  <c:v>100.686274509804</c:v>
                </c:pt>
                <c:pt idx="6105">
                  <c:v>100.686274509804</c:v>
                </c:pt>
                <c:pt idx="6106">
                  <c:v>100.642701525054</c:v>
                </c:pt>
                <c:pt idx="6107">
                  <c:v>100.664488017429</c:v>
                </c:pt>
                <c:pt idx="6108">
                  <c:v>100.664488017429</c:v>
                </c:pt>
                <c:pt idx="6109">
                  <c:v>100.642701525054</c:v>
                </c:pt>
                <c:pt idx="6110">
                  <c:v>100.642701525054</c:v>
                </c:pt>
                <c:pt idx="6111">
                  <c:v>100.686274509804</c:v>
                </c:pt>
                <c:pt idx="6112">
                  <c:v>100.62091503268</c:v>
                </c:pt>
                <c:pt idx="6113">
                  <c:v>100.642701525054</c:v>
                </c:pt>
                <c:pt idx="6114">
                  <c:v>100.664488017429</c:v>
                </c:pt>
                <c:pt idx="6115">
                  <c:v>100.664488017429</c:v>
                </c:pt>
                <c:pt idx="6116">
                  <c:v>100.708061002179</c:v>
                </c:pt>
                <c:pt idx="6117">
                  <c:v>100.708061002179</c:v>
                </c:pt>
                <c:pt idx="6118">
                  <c:v>100.664488017429</c:v>
                </c:pt>
                <c:pt idx="6119">
                  <c:v>100.599128540305</c:v>
                </c:pt>
                <c:pt idx="6120">
                  <c:v>100.642701525054</c:v>
                </c:pt>
                <c:pt idx="6121">
                  <c:v>100.642701525054</c:v>
                </c:pt>
                <c:pt idx="6122">
                  <c:v>100.686274509804</c:v>
                </c:pt>
                <c:pt idx="6123">
                  <c:v>100.664488017429</c:v>
                </c:pt>
                <c:pt idx="6124">
                  <c:v>100.642701525054</c:v>
                </c:pt>
                <c:pt idx="6125">
                  <c:v>100.686274509804</c:v>
                </c:pt>
                <c:pt idx="6126">
                  <c:v>100.642701525054</c:v>
                </c:pt>
                <c:pt idx="6127">
                  <c:v>100.664488017429</c:v>
                </c:pt>
                <c:pt idx="6128">
                  <c:v>100.708061002179</c:v>
                </c:pt>
                <c:pt idx="6129">
                  <c:v>100.664488017429</c:v>
                </c:pt>
                <c:pt idx="6130">
                  <c:v>100.642701525054</c:v>
                </c:pt>
                <c:pt idx="6131">
                  <c:v>100.642701525054</c:v>
                </c:pt>
                <c:pt idx="6132">
                  <c:v>100.642701525054</c:v>
                </c:pt>
                <c:pt idx="6133">
                  <c:v>100.664488017429</c:v>
                </c:pt>
                <c:pt idx="6134">
                  <c:v>100.664488017429</c:v>
                </c:pt>
                <c:pt idx="6135">
                  <c:v>100.642701525054</c:v>
                </c:pt>
                <c:pt idx="6136">
                  <c:v>100.686274509804</c:v>
                </c:pt>
                <c:pt idx="6137">
                  <c:v>100.664488017429</c:v>
                </c:pt>
                <c:pt idx="6138">
                  <c:v>100.708061002179</c:v>
                </c:pt>
                <c:pt idx="6139">
                  <c:v>100.642701525054</c:v>
                </c:pt>
                <c:pt idx="6140">
                  <c:v>100.686274509804</c:v>
                </c:pt>
                <c:pt idx="6141">
                  <c:v>100.686274509804</c:v>
                </c:pt>
                <c:pt idx="6142">
                  <c:v>100.708061002179</c:v>
                </c:pt>
                <c:pt idx="6143">
                  <c:v>100.664488017429</c:v>
                </c:pt>
                <c:pt idx="6144">
                  <c:v>100.62091503268</c:v>
                </c:pt>
                <c:pt idx="6145">
                  <c:v>100.664488017429</c:v>
                </c:pt>
                <c:pt idx="6146">
                  <c:v>100.686274509804</c:v>
                </c:pt>
                <c:pt idx="6147">
                  <c:v>100.664488017429</c:v>
                </c:pt>
                <c:pt idx="6148">
                  <c:v>100.642701525054</c:v>
                </c:pt>
                <c:pt idx="6149">
                  <c:v>100.664488017429</c:v>
                </c:pt>
                <c:pt idx="6150">
                  <c:v>100.686274509804</c:v>
                </c:pt>
                <c:pt idx="6151">
                  <c:v>100.686274509804</c:v>
                </c:pt>
                <c:pt idx="6152">
                  <c:v>100.686274509804</c:v>
                </c:pt>
                <c:pt idx="6153">
                  <c:v>100.664488017429</c:v>
                </c:pt>
                <c:pt idx="6154">
                  <c:v>100.686274509804</c:v>
                </c:pt>
                <c:pt idx="6155">
                  <c:v>100.642701525054</c:v>
                </c:pt>
                <c:pt idx="6156">
                  <c:v>100.686274509804</c:v>
                </c:pt>
                <c:pt idx="6157">
                  <c:v>100.642701525054</c:v>
                </c:pt>
                <c:pt idx="6158">
                  <c:v>100.642701525054</c:v>
                </c:pt>
                <c:pt idx="6159">
                  <c:v>100.686274509804</c:v>
                </c:pt>
                <c:pt idx="6160">
                  <c:v>100.686274509804</c:v>
                </c:pt>
                <c:pt idx="6161">
                  <c:v>100.642701525054</c:v>
                </c:pt>
                <c:pt idx="6162">
                  <c:v>100.664488017429</c:v>
                </c:pt>
                <c:pt idx="6163">
                  <c:v>100.686274509804</c:v>
                </c:pt>
                <c:pt idx="6164">
                  <c:v>100.664488017429</c:v>
                </c:pt>
                <c:pt idx="6165">
                  <c:v>100.642701525054</c:v>
                </c:pt>
                <c:pt idx="6166">
                  <c:v>100.642701525054</c:v>
                </c:pt>
                <c:pt idx="6167">
                  <c:v>100.599128540305</c:v>
                </c:pt>
                <c:pt idx="6168">
                  <c:v>100.664488017429</c:v>
                </c:pt>
                <c:pt idx="6169">
                  <c:v>100.708061002179</c:v>
                </c:pt>
                <c:pt idx="6170">
                  <c:v>100.664488017429</c:v>
                </c:pt>
                <c:pt idx="6171">
                  <c:v>100.664488017429</c:v>
                </c:pt>
                <c:pt idx="6172">
                  <c:v>100.686274509804</c:v>
                </c:pt>
                <c:pt idx="6173">
                  <c:v>100.686274509804</c:v>
                </c:pt>
                <c:pt idx="6174">
                  <c:v>100.686274509804</c:v>
                </c:pt>
                <c:pt idx="6175">
                  <c:v>100.664488017429</c:v>
                </c:pt>
                <c:pt idx="6176">
                  <c:v>100.664488017429</c:v>
                </c:pt>
                <c:pt idx="6177">
                  <c:v>100.599128540305</c:v>
                </c:pt>
                <c:pt idx="6178">
                  <c:v>100.664488017429</c:v>
                </c:pt>
                <c:pt idx="6179">
                  <c:v>100.708061002179</c:v>
                </c:pt>
                <c:pt idx="6180">
                  <c:v>100.708061002179</c:v>
                </c:pt>
                <c:pt idx="6181">
                  <c:v>100.642701525054</c:v>
                </c:pt>
                <c:pt idx="6182">
                  <c:v>100.642701525054</c:v>
                </c:pt>
                <c:pt idx="6183">
                  <c:v>100.708061002179</c:v>
                </c:pt>
                <c:pt idx="6184">
                  <c:v>100.686274509804</c:v>
                </c:pt>
                <c:pt idx="6185">
                  <c:v>100.686274509804</c:v>
                </c:pt>
                <c:pt idx="6186">
                  <c:v>100.62091503268</c:v>
                </c:pt>
                <c:pt idx="6187">
                  <c:v>100.686274509804</c:v>
                </c:pt>
                <c:pt idx="6188">
                  <c:v>100.664488017429</c:v>
                </c:pt>
                <c:pt idx="6189">
                  <c:v>100.708061002179</c:v>
                </c:pt>
                <c:pt idx="6190">
                  <c:v>100.642701525054</c:v>
                </c:pt>
                <c:pt idx="6191">
                  <c:v>100.686274509804</c:v>
                </c:pt>
                <c:pt idx="6192">
                  <c:v>100.642701525054</c:v>
                </c:pt>
                <c:pt idx="6193">
                  <c:v>100.686274509804</c:v>
                </c:pt>
                <c:pt idx="6194">
                  <c:v>100.664488017429</c:v>
                </c:pt>
                <c:pt idx="6195">
                  <c:v>100.708061002179</c:v>
                </c:pt>
                <c:pt idx="6196">
                  <c:v>100.664488017429</c:v>
                </c:pt>
                <c:pt idx="6197">
                  <c:v>100.642701525054</c:v>
                </c:pt>
                <c:pt idx="6198">
                  <c:v>100.62091503268</c:v>
                </c:pt>
                <c:pt idx="6199">
                  <c:v>100.664488017429</c:v>
                </c:pt>
                <c:pt idx="6200">
                  <c:v>100.642701525054</c:v>
                </c:pt>
                <c:pt idx="6201">
                  <c:v>100.686274509804</c:v>
                </c:pt>
                <c:pt idx="6202">
                  <c:v>100.664488017429</c:v>
                </c:pt>
                <c:pt idx="6203">
                  <c:v>100.686274509804</c:v>
                </c:pt>
                <c:pt idx="6204">
                  <c:v>100.708061002179</c:v>
                </c:pt>
                <c:pt idx="6205">
                  <c:v>100.642701525054</c:v>
                </c:pt>
                <c:pt idx="6206">
                  <c:v>100.642701525054</c:v>
                </c:pt>
                <c:pt idx="6207">
                  <c:v>100.664488017429</c:v>
                </c:pt>
                <c:pt idx="6208">
                  <c:v>100.642701525054</c:v>
                </c:pt>
                <c:pt idx="6209">
                  <c:v>100.57734204793</c:v>
                </c:pt>
                <c:pt idx="6210">
                  <c:v>100.664488017429</c:v>
                </c:pt>
                <c:pt idx="6211">
                  <c:v>100.664488017429</c:v>
                </c:pt>
                <c:pt idx="6212">
                  <c:v>100.686274509804</c:v>
                </c:pt>
                <c:pt idx="6213">
                  <c:v>100.664488017429</c:v>
                </c:pt>
                <c:pt idx="6214">
                  <c:v>100.664488017429</c:v>
                </c:pt>
                <c:pt idx="6215">
                  <c:v>100.62091503268</c:v>
                </c:pt>
                <c:pt idx="6216">
                  <c:v>100.708061002179</c:v>
                </c:pt>
                <c:pt idx="6217">
                  <c:v>100.664488017429</c:v>
                </c:pt>
                <c:pt idx="6218">
                  <c:v>100.664488017429</c:v>
                </c:pt>
                <c:pt idx="6219">
                  <c:v>100.664488017429</c:v>
                </c:pt>
                <c:pt idx="6220">
                  <c:v>100.62091503268</c:v>
                </c:pt>
                <c:pt idx="6221">
                  <c:v>100.62091503268</c:v>
                </c:pt>
                <c:pt idx="6222">
                  <c:v>100.686274509804</c:v>
                </c:pt>
                <c:pt idx="6223">
                  <c:v>100.642701525054</c:v>
                </c:pt>
                <c:pt idx="6224">
                  <c:v>100.62091503268</c:v>
                </c:pt>
                <c:pt idx="6225">
                  <c:v>100.664488017429</c:v>
                </c:pt>
                <c:pt idx="6226">
                  <c:v>100.664488017429</c:v>
                </c:pt>
                <c:pt idx="6227">
                  <c:v>100.686274509804</c:v>
                </c:pt>
                <c:pt idx="6228">
                  <c:v>100.642701525054</c:v>
                </c:pt>
                <c:pt idx="6229">
                  <c:v>100.729847494553</c:v>
                </c:pt>
                <c:pt idx="6230">
                  <c:v>100.642701525054</c:v>
                </c:pt>
                <c:pt idx="6231">
                  <c:v>100.642701525054</c:v>
                </c:pt>
                <c:pt idx="6232">
                  <c:v>100.686274509804</c:v>
                </c:pt>
                <c:pt idx="6233">
                  <c:v>100.642701525054</c:v>
                </c:pt>
                <c:pt idx="6234">
                  <c:v>100.664488017429</c:v>
                </c:pt>
                <c:pt idx="6235">
                  <c:v>100.708061002179</c:v>
                </c:pt>
                <c:pt idx="6236">
                  <c:v>100.642701525054</c:v>
                </c:pt>
                <c:pt idx="6237">
                  <c:v>100.708061002179</c:v>
                </c:pt>
                <c:pt idx="6238">
                  <c:v>100.664488017429</c:v>
                </c:pt>
                <c:pt idx="6239">
                  <c:v>100.62091503268</c:v>
                </c:pt>
                <c:pt idx="6240">
                  <c:v>100.664488017429</c:v>
                </c:pt>
                <c:pt idx="6241">
                  <c:v>100.664488017429</c:v>
                </c:pt>
                <c:pt idx="6242">
                  <c:v>100.686274509804</c:v>
                </c:pt>
                <c:pt idx="6243">
                  <c:v>100.664488017429</c:v>
                </c:pt>
                <c:pt idx="6244">
                  <c:v>100.729847494553</c:v>
                </c:pt>
                <c:pt idx="6245">
                  <c:v>100.642701525054</c:v>
                </c:pt>
                <c:pt idx="6246">
                  <c:v>100.642701525054</c:v>
                </c:pt>
                <c:pt idx="6247">
                  <c:v>100.664488017429</c:v>
                </c:pt>
                <c:pt idx="6248">
                  <c:v>100.664488017429</c:v>
                </c:pt>
                <c:pt idx="6249">
                  <c:v>100.708061002179</c:v>
                </c:pt>
                <c:pt idx="6250">
                  <c:v>100.642701525054</c:v>
                </c:pt>
                <c:pt idx="6251">
                  <c:v>100.642701525054</c:v>
                </c:pt>
                <c:pt idx="6252">
                  <c:v>100.642701525054</c:v>
                </c:pt>
                <c:pt idx="6253">
                  <c:v>100.686274509804</c:v>
                </c:pt>
                <c:pt idx="6254">
                  <c:v>100.708061002179</c:v>
                </c:pt>
                <c:pt idx="6255">
                  <c:v>100.62091503268</c:v>
                </c:pt>
                <c:pt idx="6256">
                  <c:v>100.664488017429</c:v>
                </c:pt>
                <c:pt idx="6257">
                  <c:v>100.686274509804</c:v>
                </c:pt>
                <c:pt idx="6258">
                  <c:v>100.708061002179</c:v>
                </c:pt>
                <c:pt idx="6259">
                  <c:v>100.642701525054</c:v>
                </c:pt>
                <c:pt idx="6260">
                  <c:v>100.708061002179</c:v>
                </c:pt>
                <c:pt idx="6261">
                  <c:v>100.686274509804</c:v>
                </c:pt>
                <c:pt idx="6262">
                  <c:v>100.664488017429</c:v>
                </c:pt>
                <c:pt idx="6263">
                  <c:v>100.729847494553</c:v>
                </c:pt>
                <c:pt idx="6264">
                  <c:v>100.62091503268</c:v>
                </c:pt>
                <c:pt idx="6265">
                  <c:v>100.642701525054</c:v>
                </c:pt>
                <c:pt idx="6266">
                  <c:v>100.642701525054</c:v>
                </c:pt>
                <c:pt idx="6267">
                  <c:v>100.729847494553</c:v>
                </c:pt>
                <c:pt idx="6268">
                  <c:v>100.62091503268</c:v>
                </c:pt>
                <c:pt idx="6269">
                  <c:v>100.62091503268</c:v>
                </c:pt>
                <c:pt idx="6270">
                  <c:v>100.642701525054</c:v>
                </c:pt>
                <c:pt idx="6271">
                  <c:v>100.708061002179</c:v>
                </c:pt>
                <c:pt idx="6272">
                  <c:v>100.664488017429</c:v>
                </c:pt>
                <c:pt idx="6273">
                  <c:v>100.664488017429</c:v>
                </c:pt>
                <c:pt idx="6274">
                  <c:v>100.751633986928</c:v>
                </c:pt>
                <c:pt idx="6275">
                  <c:v>100.664488017429</c:v>
                </c:pt>
                <c:pt idx="6276">
                  <c:v>100.686274509804</c:v>
                </c:pt>
                <c:pt idx="6277">
                  <c:v>100.664488017429</c:v>
                </c:pt>
                <c:pt idx="6278">
                  <c:v>100.686274509804</c:v>
                </c:pt>
                <c:pt idx="6279">
                  <c:v>100.686274509804</c:v>
                </c:pt>
                <c:pt idx="6280">
                  <c:v>100.62091503268</c:v>
                </c:pt>
                <c:pt idx="6281">
                  <c:v>100.708061002179</c:v>
                </c:pt>
                <c:pt idx="6282">
                  <c:v>100.664488017429</c:v>
                </c:pt>
                <c:pt idx="6283">
                  <c:v>100.686274509804</c:v>
                </c:pt>
                <c:pt idx="6284">
                  <c:v>100.664488017429</c:v>
                </c:pt>
                <c:pt idx="6285">
                  <c:v>100.708061002179</c:v>
                </c:pt>
                <c:pt idx="6286">
                  <c:v>100.686274509804</c:v>
                </c:pt>
                <c:pt idx="6287">
                  <c:v>100.729847494553</c:v>
                </c:pt>
                <c:pt idx="6288">
                  <c:v>100.664488017429</c:v>
                </c:pt>
                <c:pt idx="6289">
                  <c:v>100.708061002179</c:v>
                </c:pt>
                <c:pt idx="6290">
                  <c:v>100.708061002179</c:v>
                </c:pt>
                <c:pt idx="6291">
                  <c:v>100.599128540305</c:v>
                </c:pt>
                <c:pt idx="6292">
                  <c:v>100.729847494553</c:v>
                </c:pt>
                <c:pt idx="6293">
                  <c:v>100.729847494553</c:v>
                </c:pt>
                <c:pt idx="6294">
                  <c:v>100.664488017429</c:v>
                </c:pt>
                <c:pt idx="6295">
                  <c:v>100.664488017429</c:v>
                </c:pt>
                <c:pt idx="6296">
                  <c:v>100.686274509804</c:v>
                </c:pt>
                <c:pt idx="6297">
                  <c:v>100.664488017429</c:v>
                </c:pt>
                <c:pt idx="6298">
                  <c:v>100.686274509804</c:v>
                </c:pt>
                <c:pt idx="6299">
                  <c:v>100.708061002179</c:v>
                </c:pt>
                <c:pt idx="6300">
                  <c:v>100.686274509804</c:v>
                </c:pt>
                <c:pt idx="6301">
                  <c:v>100.686274509804</c:v>
                </c:pt>
                <c:pt idx="6302">
                  <c:v>100.642701525054</c:v>
                </c:pt>
                <c:pt idx="6303">
                  <c:v>100.729847494553</c:v>
                </c:pt>
                <c:pt idx="6304">
                  <c:v>100.708061002179</c:v>
                </c:pt>
                <c:pt idx="6305">
                  <c:v>100.708061002179</c:v>
                </c:pt>
                <c:pt idx="6306">
                  <c:v>100.664488017429</c:v>
                </c:pt>
                <c:pt idx="6307">
                  <c:v>100.664488017429</c:v>
                </c:pt>
                <c:pt idx="6308">
                  <c:v>100.708061002179</c:v>
                </c:pt>
                <c:pt idx="6309">
                  <c:v>100.708061002179</c:v>
                </c:pt>
                <c:pt idx="6310">
                  <c:v>100.686274509804</c:v>
                </c:pt>
                <c:pt idx="6311">
                  <c:v>100.664488017429</c:v>
                </c:pt>
                <c:pt idx="6312">
                  <c:v>100.729847494553</c:v>
                </c:pt>
                <c:pt idx="6313">
                  <c:v>100.729847494553</c:v>
                </c:pt>
                <c:pt idx="6314">
                  <c:v>100.642701525054</c:v>
                </c:pt>
                <c:pt idx="6315">
                  <c:v>100.686274509804</c:v>
                </c:pt>
                <c:pt idx="6316">
                  <c:v>100.729847494553</c:v>
                </c:pt>
                <c:pt idx="6317">
                  <c:v>100.686274509804</c:v>
                </c:pt>
                <c:pt idx="6318">
                  <c:v>100.686274509804</c:v>
                </c:pt>
                <c:pt idx="6319">
                  <c:v>100.664488017429</c:v>
                </c:pt>
                <c:pt idx="6320">
                  <c:v>100.729847494553</c:v>
                </c:pt>
                <c:pt idx="6321">
                  <c:v>100.729847494553</c:v>
                </c:pt>
                <c:pt idx="6322">
                  <c:v>100.664488017429</c:v>
                </c:pt>
                <c:pt idx="6323">
                  <c:v>100.686274509804</c:v>
                </c:pt>
                <c:pt idx="6324">
                  <c:v>100.686274509804</c:v>
                </c:pt>
                <c:pt idx="6325">
                  <c:v>100.664488017429</c:v>
                </c:pt>
                <c:pt idx="6326">
                  <c:v>100.686274509804</c:v>
                </c:pt>
                <c:pt idx="6327">
                  <c:v>100.642701525054</c:v>
                </c:pt>
                <c:pt idx="6328">
                  <c:v>100.708061002179</c:v>
                </c:pt>
                <c:pt idx="6329">
                  <c:v>100.686274509804</c:v>
                </c:pt>
                <c:pt idx="6330">
                  <c:v>100.642701525054</c:v>
                </c:pt>
                <c:pt idx="6331">
                  <c:v>100.686274509804</c:v>
                </c:pt>
                <c:pt idx="6332">
                  <c:v>100.708061002179</c:v>
                </c:pt>
                <c:pt idx="6333">
                  <c:v>100.664488017429</c:v>
                </c:pt>
                <c:pt idx="6334">
                  <c:v>100.62091503268</c:v>
                </c:pt>
                <c:pt idx="6335">
                  <c:v>100.686274509804</c:v>
                </c:pt>
                <c:pt idx="6336">
                  <c:v>100.642701525054</c:v>
                </c:pt>
                <c:pt idx="6337">
                  <c:v>100.708061002179</c:v>
                </c:pt>
                <c:pt idx="6338">
                  <c:v>100.708061002179</c:v>
                </c:pt>
                <c:pt idx="6339">
                  <c:v>100.642701525054</c:v>
                </c:pt>
                <c:pt idx="6340">
                  <c:v>100.686274509804</c:v>
                </c:pt>
                <c:pt idx="6341">
                  <c:v>100.664488017429</c:v>
                </c:pt>
                <c:pt idx="6342">
                  <c:v>100.599128540305</c:v>
                </c:pt>
                <c:pt idx="6343">
                  <c:v>100.642701525054</c:v>
                </c:pt>
                <c:pt idx="6344">
                  <c:v>100.664488017429</c:v>
                </c:pt>
                <c:pt idx="6345">
                  <c:v>100.642701525054</c:v>
                </c:pt>
                <c:pt idx="6346">
                  <c:v>100.686274509804</c:v>
                </c:pt>
                <c:pt idx="6347">
                  <c:v>100.686274509804</c:v>
                </c:pt>
                <c:pt idx="6348">
                  <c:v>100.642701525054</c:v>
                </c:pt>
                <c:pt idx="6349">
                  <c:v>100.686274509804</c:v>
                </c:pt>
                <c:pt idx="6350">
                  <c:v>100.729847494553</c:v>
                </c:pt>
                <c:pt idx="6351">
                  <c:v>100.664488017429</c:v>
                </c:pt>
                <c:pt idx="6352">
                  <c:v>100.708061002179</c:v>
                </c:pt>
                <c:pt idx="6353">
                  <c:v>100.664488017429</c:v>
                </c:pt>
                <c:pt idx="6354">
                  <c:v>100.664488017429</c:v>
                </c:pt>
                <c:pt idx="6355">
                  <c:v>100.729847494553</c:v>
                </c:pt>
                <c:pt idx="6356">
                  <c:v>100.664488017429</c:v>
                </c:pt>
                <c:pt idx="6357">
                  <c:v>100.708061002179</c:v>
                </c:pt>
                <c:pt idx="6358">
                  <c:v>100.664488017429</c:v>
                </c:pt>
                <c:pt idx="6359">
                  <c:v>100.62091503268</c:v>
                </c:pt>
                <c:pt idx="6360">
                  <c:v>100.664488017429</c:v>
                </c:pt>
                <c:pt idx="6361">
                  <c:v>100.708061002179</c:v>
                </c:pt>
                <c:pt idx="6362">
                  <c:v>100.686274509804</c:v>
                </c:pt>
                <c:pt idx="6363">
                  <c:v>100.686274509804</c:v>
                </c:pt>
                <c:pt idx="6364">
                  <c:v>100.708061002179</c:v>
                </c:pt>
                <c:pt idx="6365">
                  <c:v>100.686274509804</c:v>
                </c:pt>
                <c:pt idx="6366">
                  <c:v>100.686274509804</c:v>
                </c:pt>
                <c:pt idx="6367">
                  <c:v>100.642701525054</c:v>
                </c:pt>
                <c:pt idx="6368">
                  <c:v>100.642701525054</c:v>
                </c:pt>
                <c:pt idx="6369">
                  <c:v>100.686274509804</c:v>
                </c:pt>
                <c:pt idx="6370">
                  <c:v>100.686274509804</c:v>
                </c:pt>
                <c:pt idx="6371">
                  <c:v>100.708061002179</c:v>
                </c:pt>
                <c:pt idx="6372">
                  <c:v>100.62091503268</c:v>
                </c:pt>
                <c:pt idx="6373">
                  <c:v>100.708061002179</c:v>
                </c:pt>
                <c:pt idx="6374">
                  <c:v>100.664488017429</c:v>
                </c:pt>
                <c:pt idx="6375">
                  <c:v>100.664488017429</c:v>
                </c:pt>
                <c:pt idx="6376">
                  <c:v>100.642701525054</c:v>
                </c:pt>
                <c:pt idx="6377">
                  <c:v>100.708061002179</c:v>
                </c:pt>
                <c:pt idx="6378">
                  <c:v>100.664488017429</c:v>
                </c:pt>
                <c:pt idx="6379">
                  <c:v>100.664488017429</c:v>
                </c:pt>
                <c:pt idx="6380">
                  <c:v>100.642701525054</c:v>
                </c:pt>
                <c:pt idx="6381">
                  <c:v>100.642701525054</c:v>
                </c:pt>
                <c:pt idx="6382">
                  <c:v>100.708061002179</c:v>
                </c:pt>
                <c:pt idx="6383">
                  <c:v>100.664488017429</c:v>
                </c:pt>
                <c:pt idx="6384">
                  <c:v>100.664488017429</c:v>
                </c:pt>
                <c:pt idx="6385">
                  <c:v>100.729847494553</c:v>
                </c:pt>
                <c:pt idx="6386">
                  <c:v>100.642701525054</c:v>
                </c:pt>
                <c:pt idx="6387">
                  <c:v>100.664488017429</c:v>
                </c:pt>
                <c:pt idx="6388">
                  <c:v>100.642701525054</c:v>
                </c:pt>
                <c:pt idx="6389">
                  <c:v>100.664488017429</c:v>
                </c:pt>
                <c:pt idx="6390">
                  <c:v>100.686274509804</c:v>
                </c:pt>
                <c:pt idx="6391">
                  <c:v>100.664488017429</c:v>
                </c:pt>
                <c:pt idx="6392">
                  <c:v>100.686274509804</c:v>
                </c:pt>
                <c:pt idx="6393">
                  <c:v>100.664488017429</c:v>
                </c:pt>
                <c:pt idx="6394">
                  <c:v>100.642701525054</c:v>
                </c:pt>
                <c:pt idx="6395">
                  <c:v>100.664488017429</c:v>
                </c:pt>
                <c:pt idx="6396">
                  <c:v>100.664488017429</c:v>
                </c:pt>
                <c:pt idx="6397">
                  <c:v>100.664488017429</c:v>
                </c:pt>
                <c:pt idx="6398">
                  <c:v>100.664488017429</c:v>
                </c:pt>
                <c:pt idx="6399">
                  <c:v>100.686274509804</c:v>
                </c:pt>
                <c:pt idx="6400">
                  <c:v>100.708061002179</c:v>
                </c:pt>
                <c:pt idx="6401">
                  <c:v>100.664488017429</c:v>
                </c:pt>
                <c:pt idx="6402">
                  <c:v>100.686274509804</c:v>
                </c:pt>
                <c:pt idx="6403">
                  <c:v>100.664488017429</c:v>
                </c:pt>
                <c:pt idx="6404">
                  <c:v>100.686274509804</c:v>
                </c:pt>
                <c:pt idx="6405">
                  <c:v>100.664488017429</c:v>
                </c:pt>
                <c:pt idx="6406">
                  <c:v>100.686274509804</c:v>
                </c:pt>
                <c:pt idx="6407">
                  <c:v>100.664488017429</c:v>
                </c:pt>
                <c:pt idx="6408">
                  <c:v>100.708061002179</c:v>
                </c:pt>
                <c:pt idx="6409">
                  <c:v>100.686274509804</c:v>
                </c:pt>
                <c:pt idx="6410">
                  <c:v>100.642701525054</c:v>
                </c:pt>
                <c:pt idx="6411">
                  <c:v>100.62091503268</c:v>
                </c:pt>
                <c:pt idx="6412">
                  <c:v>100.686274509804</c:v>
                </c:pt>
                <c:pt idx="6413">
                  <c:v>100.686274509804</c:v>
                </c:pt>
                <c:pt idx="6414">
                  <c:v>100.62091503268</c:v>
                </c:pt>
                <c:pt idx="6415">
                  <c:v>100.686274509804</c:v>
                </c:pt>
                <c:pt idx="6416">
                  <c:v>100.664488017429</c:v>
                </c:pt>
                <c:pt idx="6417">
                  <c:v>100.642701525054</c:v>
                </c:pt>
                <c:pt idx="6418">
                  <c:v>100.686274509804</c:v>
                </c:pt>
                <c:pt idx="6419">
                  <c:v>100.664488017429</c:v>
                </c:pt>
                <c:pt idx="6420">
                  <c:v>100.62091503268</c:v>
                </c:pt>
                <c:pt idx="6421">
                  <c:v>100.664488017429</c:v>
                </c:pt>
                <c:pt idx="6422">
                  <c:v>100.664488017429</c:v>
                </c:pt>
                <c:pt idx="6423">
                  <c:v>100.664488017429</c:v>
                </c:pt>
                <c:pt idx="6424">
                  <c:v>100.62091503268</c:v>
                </c:pt>
                <c:pt idx="6425">
                  <c:v>100.642701525054</c:v>
                </c:pt>
                <c:pt idx="6426">
                  <c:v>100.708061002179</c:v>
                </c:pt>
                <c:pt idx="6427">
                  <c:v>100.642701525054</c:v>
                </c:pt>
                <c:pt idx="6428">
                  <c:v>100.642701525054</c:v>
                </c:pt>
                <c:pt idx="6429">
                  <c:v>100.664488017429</c:v>
                </c:pt>
                <c:pt idx="6430">
                  <c:v>100.729847494553</c:v>
                </c:pt>
                <c:pt idx="6431">
                  <c:v>100.708061002179</c:v>
                </c:pt>
                <c:pt idx="6432">
                  <c:v>100.686274509804</c:v>
                </c:pt>
                <c:pt idx="6433">
                  <c:v>100.686274509804</c:v>
                </c:pt>
                <c:pt idx="6434">
                  <c:v>100.686274509804</c:v>
                </c:pt>
                <c:pt idx="6435">
                  <c:v>100.708061002179</c:v>
                </c:pt>
                <c:pt idx="6436">
                  <c:v>100.708061002179</c:v>
                </c:pt>
                <c:pt idx="6437">
                  <c:v>100.686274509804</c:v>
                </c:pt>
                <c:pt idx="6438">
                  <c:v>100.686274509804</c:v>
                </c:pt>
                <c:pt idx="6439">
                  <c:v>100.642701525054</c:v>
                </c:pt>
                <c:pt idx="6440">
                  <c:v>100.664488017429</c:v>
                </c:pt>
                <c:pt idx="6441">
                  <c:v>100.664488017429</c:v>
                </c:pt>
                <c:pt idx="6442">
                  <c:v>100.708061002179</c:v>
                </c:pt>
                <c:pt idx="6443">
                  <c:v>100.686274509804</c:v>
                </c:pt>
                <c:pt idx="6444">
                  <c:v>100.708061002179</c:v>
                </c:pt>
                <c:pt idx="6445">
                  <c:v>100.642701525054</c:v>
                </c:pt>
                <c:pt idx="6446">
                  <c:v>100.686274509804</c:v>
                </c:pt>
                <c:pt idx="6447">
                  <c:v>100.686274509804</c:v>
                </c:pt>
                <c:pt idx="6448">
                  <c:v>100.751633986928</c:v>
                </c:pt>
                <c:pt idx="6449">
                  <c:v>100.729847494553</c:v>
                </c:pt>
                <c:pt idx="6450">
                  <c:v>100.708061002179</c:v>
                </c:pt>
                <c:pt idx="6451">
                  <c:v>100.708061002179</c:v>
                </c:pt>
                <c:pt idx="6452">
                  <c:v>100.729847494553</c:v>
                </c:pt>
                <c:pt idx="6453">
                  <c:v>100.708061002179</c:v>
                </c:pt>
                <c:pt idx="6454">
                  <c:v>100.686274509804</c:v>
                </c:pt>
                <c:pt idx="6455">
                  <c:v>100.729847494553</c:v>
                </c:pt>
                <c:pt idx="6456">
                  <c:v>100.686274509804</c:v>
                </c:pt>
                <c:pt idx="6457">
                  <c:v>100.664488017429</c:v>
                </c:pt>
                <c:pt idx="6458">
                  <c:v>100.708061002179</c:v>
                </c:pt>
                <c:pt idx="6459">
                  <c:v>100.686274509804</c:v>
                </c:pt>
                <c:pt idx="6460">
                  <c:v>100.729847494553</c:v>
                </c:pt>
                <c:pt idx="6461">
                  <c:v>100.686274509804</c:v>
                </c:pt>
                <c:pt idx="6462">
                  <c:v>100.708061002179</c:v>
                </c:pt>
                <c:pt idx="6463">
                  <c:v>100.708061002179</c:v>
                </c:pt>
                <c:pt idx="6464">
                  <c:v>100.729847494553</c:v>
                </c:pt>
                <c:pt idx="6465">
                  <c:v>100.708061002179</c:v>
                </c:pt>
                <c:pt idx="6466">
                  <c:v>100.708061002179</c:v>
                </c:pt>
                <c:pt idx="6467">
                  <c:v>100.686274509804</c:v>
                </c:pt>
                <c:pt idx="6468">
                  <c:v>100.686274509804</c:v>
                </c:pt>
                <c:pt idx="6469">
                  <c:v>100.686274509804</c:v>
                </c:pt>
                <c:pt idx="6470">
                  <c:v>100.708061002179</c:v>
                </c:pt>
                <c:pt idx="6471">
                  <c:v>100.686274509804</c:v>
                </c:pt>
                <c:pt idx="6472">
                  <c:v>100.642701525054</c:v>
                </c:pt>
                <c:pt idx="6473">
                  <c:v>100.62091503268</c:v>
                </c:pt>
                <c:pt idx="6474">
                  <c:v>100.664488017429</c:v>
                </c:pt>
                <c:pt idx="6475">
                  <c:v>100.686274509804</c:v>
                </c:pt>
                <c:pt idx="6476">
                  <c:v>100.664488017429</c:v>
                </c:pt>
                <c:pt idx="6477">
                  <c:v>100.664488017429</c:v>
                </c:pt>
                <c:pt idx="6478">
                  <c:v>100.664488017429</c:v>
                </c:pt>
                <c:pt idx="6479">
                  <c:v>100.686274509804</c:v>
                </c:pt>
                <c:pt idx="6480">
                  <c:v>100.686274509804</c:v>
                </c:pt>
                <c:pt idx="6481">
                  <c:v>100.664488017429</c:v>
                </c:pt>
                <c:pt idx="6482">
                  <c:v>100.664488017429</c:v>
                </c:pt>
                <c:pt idx="6483">
                  <c:v>100.686274509804</c:v>
                </c:pt>
                <c:pt idx="6484">
                  <c:v>100.664488017429</c:v>
                </c:pt>
                <c:pt idx="6485">
                  <c:v>100.642701525054</c:v>
                </c:pt>
                <c:pt idx="6486">
                  <c:v>100.664488017429</c:v>
                </c:pt>
                <c:pt idx="6487">
                  <c:v>100.664488017429</c:v>
                </c:pt>
                <c:pt idx="6488">
                  <c:v>100.599128540305</c:v>
                </c:pt>
                <c:pt idx="6489">
                  <c:v>100.664488017429</c:v>
                </c:pt>
                <c:pt idx="6490">
                  <c:v>100.664488017429</c:v>
                </c:pt>
                <c:pt idx="6491">
                  <c:v>100.686274509804</c:v>
                </c:pt>
                <c:pt idx="6492">
                  <c:v>100.686274509804</c:v>
                </c:pt>
                <c:pt idx="6493">
                  <c:v>100.642701525054</c:v>
                </c:pt>
                <c:pt idx="6494">
                  <c:v>100.686274509804</c:v>
                </c:pt>
                <c:pt idx="6495">
                  <c:v>100.664488017429</c:v>
                </c:pt>
                <c:pt idx="6496">
                  <c:v>100.642701525054</c:v>
                </c:pt>
                <c:pt idx="6497">
                  <c:v>100.664488017429</c:v>
                </c:pt>
                <c:pt idx="6498">
                  <c:v>100.664488017429</c:v>
                </c:pt>
                <c:pt idx="6499">
                  <c:v>100.686274509804</c:v>
                </c:pt>
                <c:pt idx="6500">
                  <c:v>100.708061002179</c:v>
                </c:pt>
                <c:pt idx="6501">
                  <c:v>100.708061002179</c:v>
                </c:pt>
                <c:pt idx="6502">
                  <c:v>100.599128540305</c:v>
                </c:pt>
                <c:pt idx="6503">
                  <c:v>100.708061002179</c:v>
                </c:pt>
                <c:pt idx="6504">
                  <c:v>100.708061002179</c:v>
                </c:pt>
                <c:pt idx="6505">
                  <c:v>100.708061002179</c:v>
                </c:pt>
                <c:pt idx="6506">
                  <c:v>100.664488017429</c:v>
                </c:pt>
                <c:pt idx="6507">
                  <c:v>100.708061002179</c:v>
                </c:pt>
                <c:pt idx="6508">
                  <c:v>100.686274509804</c:v>
                </c:pt>
                <c:pt idx="6509">
                  <c:v>100.708061002179</c:v>
                </c:pt>
                <c:pt idx="6510">
                  <c:v>100.686274509804</c:v>
                </c:pt>
                <c:pt idx="6511">
                  <c:v>100.686274509804</c:v>
                </c:pt>
                <c:pt idx="6512">
                  <c:v>100.664488017429</c:v>
                </c:pt>
                <c:pt idx="6513">
                  <c:v>100.686274509804</c:v>
                </c:pt>
                <c:pt idx="6514">
                  <c:v>100.642701525054</c:v>
                </c:pt>
                <c:pt idx="6515">
                  <c:v>100.729847494553</c:v>
                </c:pt>
                <c:pt idx="6516">
                  <c:v>100.708061002179</c:v>
                </c:pt>
                <c:pt idx="6517">
                  <c:v>100.599128540305</c:v>
                </c:pt>
                <c:pt idx="6518">
                  <c:v>100.642701525054</c:v>
                </c:pt>
                <c:pt idx="6519">
                  <c:v>100.686274509804</c:v>
                </c:pt>
                <c:pt idx="6520">
                  <c:v>100.686274509804</c:v>
                </c:pt>
                <c:pt idx="6521">
                  <c:v>100.708061002179</c:v>
                </c:pt>
                <c:pt idx="6522">
                  <c:v>100.686274509804</c:v>
                </c:pt>
                <c:pt idx="6523">
                  <c:v>100.664488017429</c:v>
                </c:pt>
                <c:pt idx="6524">
                  <c:v>100.664488017429</c:v>
                </c:pt>
                <c:pt idx="6525">
                  <c:v>100.664488017429</c:v>
                </c:pt>
                <c:pt idx="6526">
                  <c:v>100.642701525054</c:v>
                </c:pt>
                <c:pt idx="6527">
                  <c:v>100.642701525054</c:v>
                </c:pt>
                <c:pt idx="6528">
                  <c:v>100.686274509804</c:v>
                </c:pt>
                <c:pt idx="6529">
                  <c:v>100.708061002179</c:v>
                </c:pt>
                <c:pt idx="6530">
                  <c:v>100.642701525054</c:v>
                </c:pt>
                <c:pt idx="6531">
                  <c:v>100.642701525054</c:v>
                </c:pt>
                <c:pt idx="6532">
                  <c:v>100.664488017429</c:v>
                </c:pt>
                <c:pt idx="6533">
                  <c:v>100.664488017429</c:v>
                </c:pt>
                <c:pt idx="6534">
                  <c:v>100.664488017429</c:v>
                </c:pt>
                <c:pt idx="6535">
                  <c:v>100.686274509804</c:v>
                </c:pt>
                <c:pt idx="6536">
                  <c:v>100.686274509804</c:v>
                </c:pt>
                <c:pt idx="6537">
                  <c:v>100.62091503268</c:v>
                </c:pt>
                <c:pt idx="6538">
                  <c:v>100.664488017429</c:v>
                </c:pt>
                <c:pt idx="6539">
                  <c:v>100.686274509804</c:v>
                </c:pt>
                <c:pt idx="6540">
                  <c:v>100.708061002179</c:v>
                </c:pt>
                <c:pt idx="6541">
                  <c:v>100.664488017429</c:v>
                </c:pt>
                <c:pt idx="6542">
                  <c:v>100.664488017429</c:v>
                </c:pt>
                <c:pt idx="6543">
                  <c:v>100.664488017429</c:v>
                </c:pt>
                <c:pt idx="6544">
                  <c:v>100.664488017429</c:v>
                </c:pt>
                <c:pt idx="6545">
                  <c:v>100.729847494553</c:v>
                </c:pt>
                <c:pt idx="6546">
                  <c:v>100.686274509804</c:v>
                </c:pt>
                <c:pt idx="6547">
                  <c:v>100.686274509804</c:v>
                </c:pt>
                <c:pt idx="6548">
                  <c:v>100.664488017429</c:v>
                </c:pt>
                <c:pt idx="6549">
                  <c:v>100.642701525054</c:v>
                </c:pt>
                <c:pt idx="6550">
                  <c:v>100.62091503268</c:v>
                </c:pt>
                <c:pt idx="6551">
                  <c:v>100.664488017429</c:v>
                </c:pt>
                <c:pt idx="6552">
                  <c:v>100.664488017429</c:v>
                </c:pt>
                <c:pt idx="6553">
                  <c:v>100.664488017429</c:v>
                </c:pt>
                <c:pt idx="6554">
                  <c:v>100.664488017429</c:v>
                </c:pt>
                <c:pt idx="6555">
                  <c:v>100.642701525054</c:v>
                </c:pt>
                <c:pt idx="6556">
                  <c:v>100.62091503268</c:v>
                </c:pt>
                <c:pt idx="6557">
                  <c:v>100.686274509804</c:v>
                </c:pt>
                <c:pt idx="6558">
                  <c:v>100.708061002179</c:v>
                </c:pt>
                <c:pt idx="6559">
                  <c:v>100.642701525054</c:v>
                </c:pt>
                <c:pt idx="6560">
                  <c:v>100.686274509804</c:v>
                </c:pt>
                <c:pt idx="6561">
                  <c:v>100.664488017429</c:v>
                </c:pt>
                <c:pt idx="6562">
                  <c:v>100.664488017429</c:v>
                </c:pt>
                <c:pt idx="6563">
                  <c:v>100.686274509804</c:v>
                </c:pt>
                <c:pt idx="6564">
                  <c:v>100.708061002179</c:v>
                </c:pt>
                <c:pt idx="6565">
                  <c:v>100.62091503268</c:v>
                </c:pt>
                <c:pt idx="6566">
                  <c:v>100.642701525054</c:v>
                </c:pt>
                <c:pt idx="6567">
                  <c:v>100.686274509804</c:v>
                </c:pt>
                <c:pt idx="6568">
                  <c:v>100.686274509804</c:v>
                </c:pt>
                <c:pt idx="6569">
                  <c:v>100.686274509804</c:v>
                </c:pt>
                <c:pt idx="6570">
                  <c:v>100.686274509804</c:v>
                </c:pt>
                <c:pt idx="6571">
                  <c:v>100.708061002179</c:v>
                </c:pt>
                <c:pt idx="6572">
                  <c:v>100.686274509804</c:v>
                </c:pt>
                <c:pt idx="6573">
                  <c:v>100.664488017429</c:v>
                </c:pt>
                <c:pt idx="6574">
                  <c:v>100.708061002179</c:v>
                </c:pt>
                <c:pt idx="6575">
                  <c:v>100.664488017429</c:v>
                </c:pt>
                <c:pt idx="6576">
                  <c:v>100.686274509804</c:v>
                </c:pt>
                <c:pt idx="6577">
                  <c:v>100.686274509804</c:v>
                </c:pt>
                <c:pt idx="6578">
                  <c:v>100.642701525054</c:v>
                </c:pt>
                <c:pt idx="6579">
                  <c:v>100.664488017429</c:v>
                </c:pt>
                <c:pt idx="6580">
                  <c:v>100.664488017429</c:v>
                </c:pt>
                <c:pt idx="6581">
                  <c:v>100.686274509804</c:v>
                </c:pt>
                <c:pt idx="6582">
                  <c:v>100.642701525054</c:v>
                </c:pt>
                <c:pt idx="6583">
                  <c:v>100.686274509804</c:v>
                </c:pt>
                <c:pt idx="6584">
                  <c:v>100.729847494553</c:v>
                </c:pt>
                <c:pt idx="6585">
                  <c:v>100.708061002179</c:v>
                </c:pt>
                <c:pt idx="6586">
                  <c:v>100.664488017429</c:v>
                </c:pt>
                <c:pt idx="6587">
                  <c:v>100.664488017429</c:v>
                </c:pt>
                <c:pt idx="6588">
                  <c:v>100.686274509804</c:v>
                </c:pt>
                <c:pt idx="6589">
                  <c:v>100.664488017429</c:v>
                </c:pt>
                <c:pt idx="6590">
                  <c:v>100.642701525054</c:v>
                </c:pt>
                <c:pt idx="6591">
                  <c:v>100.686274509804</c:v>
                </c:pt>
                <c:pt idx="6592">
                  <c:v>100.686274509804</c:v>
                </c:pt>
                <c:pt idx="6593">
                  <c:v>100.686274509804</c:v>
                </c:pt>
                <c:pt idx="6594">
                  <c:v>100.708061002179</c:v>
                </c:pt>
                <c:pt idx="6595">
                  <c:v>100.686274509804</c:v>
                </c:pt>
                <c:pt idx="6596">
                  <c:v>100.708061002179</c:v>
                </c:pt>
                <c:pt idx="6597">
                  <c:v>100.664488017429</c:v>
                </c:pt>
                <c:pt idx="6598">
                  <c:v>100.686274509804</c:v>
                </c:pt>
                <c:pt idx="6599">
                  <c:v>100.664488017429</c:v>
                </c:pt>
                <c:pt idx="6600">
                  <c:v>100.664488017429</c:v>
                </c:pt>
                <c:pt idx="6601">
                  <c:v>100.664488017429</c:v>
                </c:pt>
                <c:pt idx="6602">
                  <c:v>100.664488017429</c:v>
                </c:pt>
                <c:pt idx="6603">
                  <c:v>100.708061002179</c:v>
                </c:pt>
                <c:pt idx="6604">
                  <c:v>100.686274509804</c:v>
                </c:pt>
                <c:pt idx="6605">
                  <c:v>100.642701525054</c:v>
                </c:pt>
                <c:pt idx="6606">
                  <c:v>100.664488017429</c:v>
                </c:pt>
                <c:pt idx="6607">
                  <c:v>100.664488017429</c:v>
                </c:pt>
                <c:pt idx="6608">
                  <c:v>100.708061002179</c:v>
                </c:pt>
                <c:pt idx="6609">
                  <c:v>100.708061002179</c:v>
                </c:pt>
                <c:pt idx="6610">
                  <c:v>100.664488017429</c:v>
                </c:pt>
                <c:pt idx="6611">
                  <c:v>100.751633986928</c:v>
                </c:pt>
                <c:pt idx="6612">
                  <c:v>100.686274509804</c:v>
                </c:pt>
                <c:pt idx="6613">
                  <c:v>100.686274509804</c:v>
                </c:pt>
                <c:pt idx="6614">
                  <c:v>100.664488017429</c:v>
                </c:pt>
                <c:pt idx="6615">
                  <c:v>100.664488017429</c:v>
                </c:pt>
                <c:pt idx="6616">
                  <c:v>100.642701525054</c:v>
                </c:pt>
                <c:pt idx="6617">
                  <c:v>100.686274509804</c:v>
                </c:pt>
                <c:pt idx="6618">
                  <c:v>100.686274509804</c:v>
                </c:pt>
                <c:pt idx="6619">
                  <c:v>100.642701525054</c:v>
                </c:pt>
                <c:pt idx="6620">
                  <c:v>100.642701525054</c:v>
                </c:pt>
                <c:pt idx="6621">
                  <c:v>100.664488017429</c:v>
                </c:pt>
                <c:pt idx="6622">
                  <c:v>100.686274509804</c:v>
                </c:pt>
                <c:pt idx="6623">
                  <c:v>100.729847494553</c:v>
                </c:pt>
                <c:pt idx="6624">
                  <c:v>100.642701525054</c:v>
                </c:pt>
                <c:pt idx="6625">
                  <c:v>100.708061002179</c:v>
                </c:pt>
                <c:pt idx="6626">
                  <c:v>100.62091503268</c:v>
                </c:pt>
                <c:pt idx="6627">
                  <c:v>100.664488017429</c:v>
                </c:pt>
                <c:pt idx="6628">
                  <c:v>100.664488017429</c:v>
                </c:pt>
                <c:pt idx="6629">
                  <c:v>100.664488017429</c:v>
                </c:pt>
                <c:pt idx="6630">
                  <c:v>100.664488017429</c:v>
                </c:pt>
                <c:pt idx="6631">
                  <c:v>100.642701525054</c:v>
                </c:pt>
                <c:pt idx="6632">
                  <c:v>100.62091503268</c:v>
                </c:pt>
                <c:pt idx="6633">
                  <c:v>100.642701525054</c:v>
                </c:pt>
                <c:pt idx="6634">
                  <c:v>100.664488017429</c:v>
                </c:pt>
                <c:pt idx="6635">
                  <c:v>100.642701525054</c:v>
                </c:pt>
                <c:pt idx="6636">
                  <c:v>100.686274509804</c:v>
                </c:pt>
                <c:pt idx="6637">
                  <c:v>100.642701525054</c:v>
                </c:pt>
                <c:pt idx="6638">
                  <c:v>100.664488017429</c:v>
                </c:pt>
                <c:pt idx="6639">
                  <c:v>100.664488017429</c:v>
                </c:pt>
                <c:pt idx="6640">
                  <c:v>100.686274509804</c:v>
                </c:pt>
                <c:pt idx="6641">
                  <c:v>100.664488017429</c:v>
                </c:pt>
                <c:pt idx="6642">
                  <c:v>100.686274509804</c:v>
                </c:pt>
                <c:pt idx="6643">
                  <c:v>100.686274509804</c:v>
                </c:pt>
                <c:pt idx="6644">
                  <c:v>100.708061002179</c:v>
                </c:pt>
                <c:pt idx="6645">
                  <c:v>100.686274509804</c:v>
                </c:pt>
                <c:pt idx="6646">
                  <c:v>100.751633986928</c:v>
                </c:pt>
                <c:pt idx="6647">
                  <c:v>100.708061002179</c:v>
                </c:pt>
                <c:pt idx="6648">
                  <c:v>100.686274509804</c:v>
                </c:pt>
                <c:pt idx="6649">
                  <c:v>100.708061002179</c:v>
                </c:pt>
                <c:pt idx="6650">
                  <c:v>100.664488017429</c:v>
                </c:pt>
                <c:pt idx="6651">
                  <c:v>100.664488017429</c:v>
                </c:pt>
                <c:pt idx="6652">
                  <c:v>100.708061002179</c:v>
                </c:pt>
                <c:pt idx="6653">
                  <c:v>100.708061002179</c:v>
                </c:pt>
                <c:pt idx="6654">
                  <c:v>100.729847494553</c:v>
                </c:pt>
                <c:pt idx="6655">
                  <c:v>100.642701525054</c:v>
                </c:pt>
                <c:pt idx="6656">
                  <c:v>100.664488017429</c:v>
                </c:pt>
                <c:pt idx="6657">
                  <c:v>100.664488017429</c:v>
                </c:pt>
                <c:pt idx="6658">
                  <c:v>100.686274509804</c:v>
                </c:pt>
                <c:pt idx="6659">
                  <c:v>100.664488017429</c:v>
                </c:pt>
                <c:pt idx="6660">
                  <c:v>100.686274509804</c:v>
                </c:pt>
                <c:pt idx="6661">
                  <c:v>100.664488017429</c:v>
                </c:pt>
                <c:pt idx="6662">
                  <c:v>100.62091503268</c:v>
                </c:pt>
                <c:pt idx="6663">
                  <c:v>100.686274509804</c:v>
                </c:pt>
                <c:pt idx="6664">
                  <c:v>100.62091503268</c:v>
                </c:pt>
                <c:pt idx="6665">
                  <c:v>100.686274509804</c:v>
                </c:pt>
                <c:pt idx="6666">
                  <c:v>100.642701525054</c:v>
                </c:pt>
                <c:pt idx="6667">
                  <c:v>100.642701525054</c:v>
                </c:pt>
                <c:pt idx="6668">
                  <c:v>100.686274509804</c:v>
                </c:pt>
                <c:pt idx="6669">
                  <c:v>100.664488017429</c:v>
                </c:pt>
                <c:pt idx="6670">
                  <c:v>100.664488017429</c:v>
                </c:pt>
                <c:pt idx="6671">
                  <c:v>100.686274509804</c:v>
                </c:pt>
                <c:pt idx="6672">
                  <c:v>100.62091503268</c:v>
                </c:pt>
                <c:pt idx="6673">
                  <c:v>100.62091503268</c:v>
                </c:pt>
                <c:pt idx="6674">
                  <c:v>100.62091503268</c:v>
                </c:pt>
                <c:pt idx="6675">
                  <c:v>100.642701525054</c:v>
                </c:pt>
                <c:pt idx="6676">
                  <c:v>100.664488017429</c:v>
                </c:pt>
                <c:pt idx="6677">
                  <c:v>100.708061002179</c:v>
                </c:pt>
                <c:pt idx="6678">
                  <c:v>100.686274509804</c:v>
                </c:pt>
                <c:pt idx="6679">
                  <c:v>100.708061002179</c:v>
                </c:pt>
                <c:pt idx="6680">
                  <c:v>100.708061002179</c:v>
                </c:pt>
                <c:pt idx="6681">
                  <c:v>100.686274509804</c:v>
                </c:pt>
                <c:pt idx="6682">
                  <c:v>100.642701525054</c:v>
                </c:pt>
                <c:pt idx="6683">
                  <c:v>100.686274509804</c:v>
                </c:pt>
                <c:pt idx="6684">
                  <c:v>100.664488017429</c:v>
                </c:pt>
                <c:pt idx="6685">
                  <c:v>100.664488017429</c:v>
                </c:pt>
                <c:pt idx="6686">
                  <c:v>100.62091503268</c:v>
                </c:pt>
                <c:pt idx="6687">
                  <c:v>100.664488017429</c:v>
                </c:pt>
                <c:pt idx="6688">
                  <c:v>100.664488017429</c:v>
                </c:pt>
                <c:pt idx="6689">
                  <c:v>100.686274509804</c:v>
                </c:pt>
                <c:pt idx="6690">
                  <c:v>100.642701525054</c:v>
                </c:pt>
                <c:pt idx="6691">
                  <c:v>100.686274509804</c:v>
                </c:pt>
                <c:pt idx="6692">
                  <c:v>100.62091503268</c:v>
                </c:pt>
                <c:pt idx="6693">
                  <c:v>100.729847494553</c:v>
                </c:pt>
                <c:pt idx="6694">
                  <c:v>100.686274509804</c:v>
                </c:pt>
                <c:pt idx="6695">
                  <c:v>100.664488017429</c:v>
                </c:pt>
                <c:pt idx="6696">
                  <c:v>100.642701525054</c:v>
                </c:pt>
                <c:pt idx="6697">
                  <c:v>100.664488017429</c:v>
                </c:pt>
                <c:pt idx="6698">
                  <c:v>100.664488017429</c:v>
                </c:pt>
                <c:pt idx="6699">
                  <c:v>100.686274509804</c:v>
                </c:pt>
                <c:pt idx="6700">
                  <c:v>100.686274509804</c:v>
                </c:pt>
                <c:pt idx="6701">
                  <c:v>100.729847494553</c:v>
                </c:pt>
                <c:pt idx="6702">
                  <c:v>100.664488017429</c:v>
                </c:pt>
                <c:pt idx="6703">
                  <c:v>100.599128540305</c:v>
                </c:pt>
                <c:pt idx="6704">
                  <c:v>100.664488017429</c:v>
                </c:pt>
                <c:pt idx="6705">
                  <c:v>100.664488017429</c:v>
                </c:pt>
                <c:pt idx="6706">
                  <c:v>100.664488017429</c:v>
                </c:pt>
                <c:pt idx="6707">
                  <c:v>100.664488017429</c:v>
                </c:pt>
                <c:pt idx="6708">
                  <c:v>100.664488017429</c:v>
                </c:pt>
                <c:pt idx="6709">
                  <c:v>100.664488017429</c:v>
                </c:pt>
                <c:pt idx="6710">
                  <c:v>100.664488017429</c:v>
                </c:pt>
                <c:pt idx="6711">
                  <c:v>100.664488017429</c:v>
                </c:pt>
                <c:pt idx="6712">
                  <c:v>100.664488017429</c:v>
                </c:pt>
                <c:pt idx="6713">
                  <c:v>100.686274509804</c:v>
                </c:pt>
                <c:pt idx="6714">
                  <c:v>100.642701525054</c:v>
                </c:pt>
                <c:pt idx="6715">
                  <c:v>100.686274509804</c:v>
                </c:pt>
                <c:pt idx="6716">
                  <c:v>100.686274509804</c:v>
                </c:pt>
                <c:pt idx="6717">
                  <c:v>100.686274509804</c:v>
                </c:pt>
                <c:pt idx="6718">
                  <c:v>100.686274509804</c:v>
                </c:pt>
                <c:pt idx="6719">
                  <c:v>100.664488017429</c:v>
                </c:pt>
                <c:pt idx="6720">
                  <c:v>100.729847494553</c:v>
                </c:pt>
                <c:pt idx="6721">
                  <c:v>100.62091503268</c:v>
                </c:pt>
                <c:pt idx="6722">
                  <c:v>100.686274509804</c:v>
                </c:pt>
                <c:pt idx="6723">
                  <c:v>100.62091503268</c:v>
                </c:pt>
                <c:pt idx="6724">
                  <c:v>100.664488017429</c:v>
                </c:pt>
                <c:pt idx="6725">
                  <c:v>100.642701525054</c:v>
                </c:pt>
                <c:pt idx="6726">
                  <c:v>100.686274509804</c:v>
                </c:pt>
                <c:pt idx="6727">
                  <c:v>100.664488017429</c:v>
                </c:pt>
                <c:pt idx="6728">
                  <c:v>100.642701525054</c:v>
                </c:pt>
                <c:pt idx="6729">
                  <c:v>100.642701525054</c:v>
                </c:pt>
                <c:pt idx="6730">
                  <c:v>100.62091503268</c:v>
                </c:pt>
                <c:pt idx="6731">
                  <c:v>100.642701525054</c:v>
                </c:pt>
                <c:pt idx="6732">
                  <c:v>100.686274509804</c:v>
                </c:pt>
                <c:pt idx="6733">
                  <c:v>100.686274509804</c:v>
                </c:pt>
                <c:pt idx="6734">
                  <c:v>100.686274509804</c:v>
                </c:pt>
                <c:pt idx="6735">
                  <c:v>100.708061002179</c:v>
                </c:pt>
                <c:pt idx="6736">
                  <c:v>100.686274509804</c:v>
                </c:pt>
                <c:pt idx="6737">
                  <c:v>100.664488017429</c:v>
                </c:pt>
                <c:pt idx="6738">
                  <c:v>100.664488017429</c:v>
                </c:pt>
                <c:pt idx="6739">
                  <c:v>100.664488017429</c:v>
                </c:pt>
                <c:pt idx="6740">
                  <c:v>100.642701525054</c:v>
                </c:pt>
                <c:pt idx="6741">
                  <c:v>100.664488017429</c:v>
                </c:pt>
                <c:pt idx="6742">
                  <c:v>100.664488017429</c:v>
                </c:pt>
                <c:pt idx="6743">
                  <c:v>100.642701525054</c:v>
                </c:pt>
                <c:pt idx="6744">
                  <c:v>100.686274509804</c:v>
                </c:pt>
                <c:pt idx="6745">
                  <c:v>100.708061002179</c:v>
                </c:pt>
                <c:pt idx="6746">
                  <c:v>100.686274509804</c:v>
                </c:pt>
                <c:pt idx="6747">
                  <c:v>100.708061002179</c:v>
                </c:pt>
                <c:pt idx="6748">
                  <c:v>100.664488017429</c:v>
                </c:pt>
                <c:pt idx="6749">
                  <c:v>100.708061002179</c:v>
                </c:pt>
                <c:pt idx="6750">
                  <c:v>100.686274509804</c:v>
                </c:pt>
                <c:pt idx="6751">
                  <c:v>100.664488017429</c:v>
                </c:pt>
                <c:pt idx="6752">
                  <c:v>100.664488017429</c:v>
                </c:pt>
                <c:pt idx="6753">
                  <c:v>100.686274509804</c:v>
                </c:pt>
                <c:pt idx="6754">
                  <c:v>100.708061002179</c:v>
                </c:pt>
                <c:pt idx="6755">
                  <c:v>100.62091503268</c:v>
                </c:pt>
                <c:pt idx="6756">
                  <c:v>100.664488017429</c:v>
                </c:pt>
                <c:pt idx="6757">
                  <c:v>100.664488017429</c:v>
                </c:pt>
                <c:pt idx="6758">
                  <c:v>100.642701525054</c:v>
                </c:pt>
                <c:pt idx="6759">
                  <c:v>100.686274509804</c:v>
                </c:pt>
                <c:pt idx="6760">
                  <c:v>100.686274509804</c:v>
                </c:pt>
                <c:pt idx="6761">
                  <c:v>100.708061002179</c:v>
                </c:pt>
                <c:pt idx="6762">
                  <c:v>100.664488017429</c:v>
                </c:pt>
                <c:pt idx="6763">
                  <c:v>100.642701525054</c:v>
                </c:pt>
                <c:pt idx="6764">
                  <c:v>100.642701525054</c:v>
                </c:pt>
                <c:pt idx="6765">
                  <c:v>100.664488017429</c:v>
                </c:pt>
                <c:pt idx="6766">
                  <c:v>100.664488017429</c:v>
                </c:pt>
                <c:pt idx="6767">
                  <c:v>100.664488017429</c:v>
                </c:pt>
                <c:pt idx="6768">
                  <c:v>100.664488017429</c:v>
                </c:pt>
                <c:pt idx="6769">
                  <c:v>100.708061002179</c:v>
                </c:pt>
                <c:pt idx="6770">
                  <c:v>100.664488017429</c:v>
                </c:pt>
                <c:pt idx="6771">
                  <c:v>100.686274509804</c:v>
                </c:pt>
                <c:pt idx="6772">
                  <c:v>100.664488017429</c:v>
                </c:pt>
                <c:pt idx="6773">
                  <c:v>100.642701525054</c:v>
                </c:pt>
                <c:pt idx="6774">
                  <c:v>100.686274509804</c:v>
                </c:pt>
                <c:pt idx="6775">
                  <c:v>100.729847494553</c:v>
                </c:pt>
                <c:pt idx="6776">
                  <c:v>100.642701525054</c:v>
                </c:pt>
                <c:pt idx="6777">
                  <c:v>100.664488017429</c:v>
                </c:pt>
                <c:pt idx="6778">
                  <c:v>100.599128540305</c:v>
                </c:pt>
                <c:pt idx="6779">
                  <c:v>100.642701525054</c:v>
                </c:pt>
                <c:pt idx="6780">
                  <c:v>100.664488017429</c:v>
                </c:pt>
                <c:pt idx="6781">
                  <c:v>100.686274509804</c:v>
                </c:pt>
                <c:pt idx="6782">
                  <c:v>100.686274509804</c:v>
                </c:pt>
                <c:pt idx="6783">
                  <c:v>100.708061002179</c:v>
                </c:pt>
                <c:pt idx="6784">
                  <c:v>100.686274509804</c:v>
                </c:pt>
                <c:pt idx="6785">
                  <c:v>100.708061002179</c:v>
                </c:pt>
                <c:pt idx="6786">
                  <c:v>100.708061002179</c:v>
                </c:pt>
                <c:pt idx="6787">
                  <c:v>100.664488017429</c:v>
                </c:pt>
                <c:pt idx="6788">
                  <c:v>100.642701525054</c:v>
                </c:pt>
                <c:pt idx="6789">
                  <c:v>100.686274509804</c:v>
                </c:pt>
                <c:pt idx="6790">
                  <c:v>100.664488017429</c:v>
                </c:pt>
                <c:pt idx="6791">
                  <c:v>100.642701525054</c:v>
                </c:pt>
                <c:pt idx="6792">
                  <c:v>100.664488017429</c:v>
                </c:pt>
                <c:pt idx="6793">
                  <c:v>100.57734204793</c:v>
                </c:pt>
                <c:pt idx="6794">
                  <c:v>100.664488017429</c:v>
                </c:pt>
                <c:pt idx="6795">
                  <c:v>100.686274509804</c:v>
                </c:pt>
                <c:pt idx="6796">
                  <c:v>100.664488017429</c:v>
                </c:pt>
                <c:pt idx="6797">
                  <c:v>100.642701525054</c:v>
                </c:pt>
                <c:pt idx="6798">
                  <c:v>100.642701525054</c:v>
                </c:pt>
                <c:pt idx="6799">
                  <c:v>100.62091503268</c:v>
                </c:pt>
                <c:pt idx="6800">
                  <c:v>100.686274509804</c:v>
                </c:pt>
                <c:pt idx="6801">
                  <c:v>100.686274509804</c:v>
                </c:pt>
                <c:pt idx="6802">
                  <c:v>100.642701525054</c:v>
                </c:pt>
                <c:pt idx="6803">
                  <c:v>100.686274509804</c:v>
                </c:pt>
                <c:pt idx="6804">
                  <c:v>100.62091503268</c:v>
                </c:pt>
                <c:pt idx="6805">
                  <c:v>100.686274509804</c:v>
                </c:pt>
                <c:pt idx="6806">
                  <c:v>100.686274509804</c:v>
                </c:pt>
                <c:pt idx="6807">
                  <c:v>100.664488017429</c:v>
                </c:pt>
                <c:pt idx="6808">
                  <c:v>100.664488017429</c:v>
                </c:pt>
                <c:pt idx="6809">
                  <c:v>100.62091503268</c:v>
                </c:pt>
                <c:pt idx="6810">
                  <c:v>100.642701525054</c:v>
                </c:pt>
                <c:pt idx="6811">
                  <c:v>100.708061002179</c:v>
                </c:pt>
                <c:pt idx="6812">
                  <c:v>100.642701525054</c:v>
                </c:pt>
                <c:pt idx="6813">
                  <c:v>100.664488017429</c:v>
                </c:pt>
                <c:pt idx="6814">
                  <c:v>100.686274509804</c:v>
                </c:pt>
                <c:pt idx="6815">
                  <c:v>100.642701525054</c:v>
                </c:pt>
                <c:pt idx="6816">
                  <c:v>100.664488017429</c:v>
                </c:pt>
                <c:pt idx="6817">
                  <c:v>100.664488017429</c:v>
                </c:pt>
                <c:pt idx="6818">
                  <c:v>100.62091503268</c:v>
                </c:pt>
                <c:pt idx="6819">
                  <c:v>100.686274509804</c:v>
                </c:pt>
                <c:pt idx="6820">
                  <c:v>100.708061002179</c:v>
                </c:pt>
                <c:pt idx="6821">
                  <c:v>100.664488017429</c:v>
                </c:pt>
                <c:pt idx="6822">
                  <c:v>100.664488017429</c:v>
                </c:pt>
                <c:pt idx="6823">
                  <c:v>100.664488017429</c:v>
                </c:pt>
                <c:pt idx="6824">
                  <c:v>100.708061002179</c:v>
                </c:pt>
                <c:pt idx="6825">
                  <c:v>100.642701525054</c:v>
                </c:pt>
                <c:pt idx="6826">
                  <c:v>100.729847494553</c:v>
                </c:pt>
                <c:pt idx="6827">
                  <c:v>100.708061002179</c:v>
                </c:pt>
                <c:pt idx="6828">
                  <c:v>100.686274509804</c:v>
                </c:pt>
                <c:pt idx="6829">
                  <c:v>100.708061002179</c:v>
                </c:pt>
                <c:pt idx="6830">
                  <c:v>100.664488017429</c:v>
                </c:pt>
                <c:pt idx="6831">
                  <c:v>100.599128540305</c:v>
                </c:pt>
                <c:pt idx="6832">
                  <c:v>100.664488017429</c:v>
                </c:pt>
                <c:pt idx="6833">
                  <c:v>100.708061002179</c:v>
                </c:pt>
                <c:pt idx="6834">
                  <c:v>100.642701525054</c:v>
                </c:pt>
                <c:pt idx="6835">
                  <c:v>100.686274509804</c:v>
                </c:pt>
                <c:pt idx="6836">
                  <c:v>100.642701525054</c:v>
                </c:pt>
                <c:pt idx="6837">
                  <c:v>100.664488017429</c:v>
                </c:pt>
                <c:pt idx="6838">
                  <c:v>100.708061002179</c:v>
                </c:pt>
                <c:pt idx="6839">
                  <c:v>100.686274509804</c:v>
                </c:pt>
                <c:pt idx="6840">
                  <c:v>100.664488017429</c:v>
                </c:pt>
                <c:pt idx="6841">
                  <c:v>100.664488017429</c:v>
                </c:pt>
                <c:pt idx="6842">
                  <c:v>100.642701525054</c:v>
                </c:pt>
                <c:pt idx="6843">
                  <c:v>100.686274509804</c:v>
                </c:pt>
                <c:pt idx="6844">
                  <c:v>100.708061002179</c:v>
                </c:pt>
                <c:pt idx="6845">
                  <c:v>100.62091503268</c:v>
                </c:pt>
                <c:pt idx="6846">
                  <c:v>100.686274509804</c:v>
                </c:pt>
                <c:pt idx="6847">
                  <c:v>100.62091503268</c:v>
                </c:pt>
                <c:pt idx="6848">
                  <c:v>100.642701525054</c:v>
                </c:pt>
                <c:pt idx="6849">
                  <c:v>100.686274509804</c:v>
                </c:pt>
                <c:pt idx="6850">
                  <c:v>100.708061002179</c:v>
                </c:pt>
                <c:pt idx="6851">
                  <c:v>100.664488017429</c:v>
                </c:pt>
                <c:pt idx="6852">
                  <c:v>100.62091503268</c:v>
                </c:pt>
                <c:pt idx="6853">
                  <c:v>100.664488017429</c:v>
                </c:pt>
                <c:pt idx="6854">
                  <c:v>100.642701525054</c:v>
                </c:pt>
                <c:pt idx="6855">
                  <c:v>100.686274509804</c:v>
                </c:pt>
                <c:pt idx="6856">
                  <c:v>100.664488017429</c:v>
                </c:pt>
                <c:pt idx="6857">
                  <c:v>100.708061002179</c:v>
                </c:pt>
                <c:pt idx="6858">
                  <c:v>100.664488017429</c:v>
                </c:pt>
                <c:pt idx="6859">
                  <c:v>100.729847494553</c:v>
                </c:pt>
                <c:pt idx="6860">
                  <c:v>100.708061002179</c:v>
                </c:pt>
                <c:pt idx="6861">
                  <c:v>100.664488017429</c:v>
                </c:pt>
                <c:pt idx="6862">
                  <c:v>100.62091503268</c:v>
                </c:pt>
                <c:pt idx="6863">
                  <c:v>100.664488017429</c:v>
                </c:pt>
                <c:pt idx="6864">
                  <c:v>100.664488017429</c:v>
                </c:pt>
                <c:pt idx="6865">
                  <c:v>100.686274509804</c:v>
                </c:pt>
                <c:pt idx="6866">
                  <c:v>100.642701525054</c:v>
                </c:pt>
                <c:pt idx="6867">
                  <c:v>100.664488017429</c:v>
                </c:pt>
                <c:pt idx="6868">
                  <c:v>100.708061002179</c:v>
                </c:pt>
                <c:pt idx="6869">
                  <c:v>100.664488017429</c:v>
                </c:pt>
                <c:pt idx="6870">
                  <c:v>100.62091503268</c:v>
                </c:pt>
                <c:pt idx="6871">
                  <c:v>100.642701525054</c:v>
                </c:pt>
                <c:pt idx="6872">
                  <c:v>100.642701525054</c:v>
                </c:pt>
                <c:pt idx="6873">
                  <c:v>100.642701525054</c:v>
                </c:pt>
                <c:pt idx="6874">
                  <c:v>100.686274509804</c:v>
                </c:pt>
                <c:pt idx="6875">
                  <c:v>100.708061002179</c:v>
                </c:pt>
                <c:pt idx="6876">
                  <c:v>100.664488017429</c:v>
                </c:pt>
                <c:pt idx="6877">
                  <c:v>100.664488017429</c:v>
                </c:pt>
                <c:pt idx="6878">
                  <c:v>100.686274509804</c:v>
                </c:pt>
                <c:pt idx="6879">
                  <c:v>100.642701525054</c:v>
                </c:pt>
                <c:pt idx="6880">
                  <c:v>100.664488017429</c:v>
                </c:pt>
                <c:pt idx="6881">
                  <c:v>100.642701525054</c:v>
                </c:pt>
                <c:pt idx="6882">
                  <c:v>100.686274509804</c:v>
                </c:pt>
                <c:pt idx="6883">
                  <c:v>100.664488017429</c:v>
                </c:pt>
                <c:pt idx="6884">
                  <c:v>100.642701525054</c:v>
                </c:pt>
                <c:pt idx="6885">
                  <c:v>100.686274509804</c:v>
                </c:pt>
                <c:pt idx="6886">
                  <c:v>100.686274509804</c:v>
                </c:pt>
                <c:pt idx="6887">
                  <c:v>100.664488017429</c:v>
                </c:pt>
                <c:pt idx="6888">
                  <c:v>100.686274509804</c:v>
                </c:pt>
                <c:pt idx="6889">
                  <c:v>100.664488017429</c:v>
                </c:pt>
                <c:pt idx="6890">
                  <c:v>100.686274509804</c:v>
                </c:pt>
                <c:pt idx="6891">
                  <c:v>100.686274509804</c:v>
                </c:pt>
                <c:pt idx="6892">
                  <c:v>100.664488017429</c:v>
                </c:pt>
                <c:pt idx="6893">
                  <c:v>100.664488017429</c:v>
                </c:pt>
                <c:pt idx="6894">
                  <c:v>100.686274509804</c:v>
                </c:pt>
                <c:pt idx="6895">
                  <c:v>100.664488017429</c:v>
                </c:pt>
                <c:pt idx="6896">
                  <c:v>100.664488017429</c:v>
                </c:pt>
                <c:pt idx="6897">
                  <c:v>100.686274509804</c:v>
                </c:pt>
                <c:pt idx="6898">
                  <c:v>100.664488017429</c:v>
                </c:pt>
                <c:pt idx="6899">
                  <c:v>100.62091503268</c:v>
                </c:pt>
                <c:pt idx="6900">
                  <c:v>100.686274509804</c:v>
                </c:pt>
                <c:pt idx="6901">
                  <c:v>100.664488017429</c:v>
                </c:pt>
                <c:pt idx="6902">
                  <c:v>100.642701525054</c:v>
                </c:pt>
                <c:pt idx="6903">
                  <c:v>100.664488017429</c:v>
                </c:pt>
                <c:pt idx="6904">
                  <c:v>100.686274509804</c:v>
                </c:pt>
                <c:pt idx="6905">
                  <c:v>100.642701525054</c:v>
                </c:pt>
                <c:pt idx="6906">
                  <c:v>100.708061002179</c:v>
                </c:pt>
                <c:pt idx="6907">
                  <c:v>100.664488017429</c:v>
                </c:pt>
                <c:pt idx="6908">
                  <c:v>100.708061002179</c:v>
                </c:pt>
                <c:pt idx="6909">
                  <c:v>100.664488017429</c:v>
                </c:pt>
                <c:pt idx="6910">
                  <c:v>100.642701525054</c:v>
                </c:pt>
                <c:pt idx="6911">
                  <c:v>100.686274509804</c:v>
                </c:pt>
                <c:pt idx="6912">
                  <c:v>100.686274509804</c:v>
                </c:pt>
                <c:pt idx="6913">
                  <c:v>100.664488017429</c:v>
                </c:pt>
                <c:pt idx="6914">
                  <c:v>100.642701525054</c:v>
                </c:pt>
                <c:pt idx="6915">
                  <c:v>100.664488017429</c:v>
                </c:pt>
                <c:pt idx="6916">
                  <c:v>100.664488017429</c:v>
                </c:pt>
                <c:pt idx="6917">
                  <c:v>100.62091503268</c:v>
                </c:pt>
                <c:pt idx="6918">
                  <c:v>100.686274509804</c:v>
                </c:pt>
                <c:pt idx="6919">
                  <c:v>100.62091503268</c:v>
                </c:pt>
                <c:pt idx="6920">
                  <c:v>100.664488017429</c:v>
                </c:pt>
                <c:pt idx="6921">
                  <c:v>100.664488017429</c:v>
                </c:pt>
                <c:pt idx="6922">
                  <c:v>100.708061002179</c:v>
                </c:pt>
                <c:pt idx="6923">
                  <c:v>100.642701525054</c:v>
                </c:pt>
                <c:pt idx="6924">
                  <c:v>100.686274509804</c:v>
                </c:pt>
                <c:pt idx="6925">
                  <c:v>100.664488017429</c:v>
                </c:pt>
                <c:pt idx="6926">
                  <c:v>100.686274509804</c:v>
                </c:pt>
                <c:pt idx="6927">
                  <c:v>100.664488017429</c:v>
                </c:pt>
                <c:pt idx="6928">
                  <c:v>100.664488017429</c:v>
                </c:pt>
                <c:pt idx="6929">
                  <c:v>100.664488017429</c:v>
                </c:pt>
                <c:pt idx="6930">
                  <c:v>100.686274509804</c:v>
                </c:pt>
                <c:pt idx="6931">
                  <c:v>100.708061002179</c:v>
                </c:pt>
                <c:pt idx="6932">
                  <c:v>100.686274509804</c:v>
                </c:pt>
                <c:pt idx="6933">
                  <c:v>100.642701525054</c:v>
                </c:pt>
                <c:pt idx="6934">
                  <c:v>100.664488017429</c:v>
                </c:pt>
                <c:pt idx="6935">
                  <c:v>100.664488017429</c:v>
                </c:pt>
                <c:pt idx="6936">
                  <c:v>100.599128540305</c:v>
                </c:pt>
                <c:pt idx="6937">
                  <c:v>100.664488017429</c:v>
                </c:pt>
                <c:pt idx="6938">
                  <c:v>100.62091503268</c:v>
                </c:pt>
                <c:pt idx="6939">
                  <c:v>100.642701525054</c:v>
                </c:pt>
                <c:pt idx="6940">
                  <c:v>100.708061002179</c:v>
                </c:pt>
                <c:pt idx="6941">
                  <c:v>100.686274509804</c:v>
                </c:pt>
                <c:pt idx="6942">
                  <c:v>100.664488017429</c:v>
                </c:pt>
                <c:pt idx="6943">
                  <c:v>100.642701525054</c:v>
                </c:pt>
                <c:pt idx="6944">
                  <c:v>100.708061002179</c:v>
                </c:pt>
                <c:pt idx="6945">
                  <c:v>100.664488017429</c:v>
                </c:pt>
                <c:pt idx="6946">
                  <c:v>100.62091503268</c:v>
                </c:pt>
                <c:pt idx="6947">
                  <c:v>100.708061002179</c:v>
                </c:pt>
                <c:pt idx="6948">
                  <c:v>100.642701525054</c:v>
                </c:pt>
                <c:pt idx="6949">
                  <c:v>100.664488017429</c:v>
                </c:pt>
                <c:pt idx="6950">
                  <c:v>100.664488017429</c:v>
                </c:pt>
                <c:pt idx="6951">
                  <c:v>100.642701525054</c:v>
                </c:pt>
                <c:pt idx="6952">
                  <c:v>100.664488017429</c:v>
                </c:pt>
                <c:pt idx="6953">
                  <c:v>100.664488017429</c:v>
                </c:pt>
                <c:pt idx="6954">
                  <c:v>100.62091503268</c:v>
                </c:pt>
                <c:pt idx="6955">
                  <c:v>100.664488017429</c:v>
                </c:pt>
                <c:pt idx="6956">
                  <c:v>100.664488017429</c:v>
                </c:pt>
                <c:pt idx="6957">
                  <c:v>100.708061002179</c:v>
                </c:pt>
                <c:pt idx="6958">
                  <c:v>100.642701525054</c:v>
                </c:pt>
                <c:pt idx="6959">
                  <c:v>100.664488017429</c:v>
                </c:pt>
                <c:pt idx="6960">
                  <c:v>100.686274509804</c:v>
                </c:pt>
                <c:pt idx="6961">
                  <c:v>100.664488017429</c:v>
                </c:pt>
                <c:pt idx="6962">
                  <c:v>100.686274509804</c:v>
                </c:pt>
                <c:pt idx="6963">
                  <c:v>100.664488017429</c:v>
                </c:pt>
                <c:pt idx="6964">
                  <c:v>100.599128540305</c:v>
                </c:pt>
                <c:pt idx="6965">
                  <c:v>100.642701525054</c:v>
                </c:pt>
                <c:pt idx="6966">
                  <c:v>100.708061002179</c:v>
                </c:pt>
                <c:pt idx="6967">
                  <c:v>100.708061002179</c:v>
                </c:pt>
                <c:pt idx="6968">
                  <c:v>100.708061002179</c:v>
                </c:pt>
                <c:pt idx="6969">
                  <c:v>100.664488017429</c:v>
                </c:pt>
                <c:pt idx="6970">
                  <c:v>100.664488017429</c:v>
                </c:pt>
                <c:pt idx="6971">
                  <c:v>100.686274509804</c:v>
                </c:pt>
                <c:pt idx="6972">
                  <c:v>100.686274509804</c:v>
                </c:pt>
                <c:pt idx="6973">
                  <c:v>100.642701525054</c:v>
                </c:pt>
                <c:pt idx="6974">
                  <c:v>100.642701525054</c:v>
                </c:pt>
                <c:pt idx="6975">
                  <c:v>100.708061002179</c:v>
                </c:pt>
                <c:pt idx="6976">
                  <c:v>100.62091503268</c:v>
                </c:pt>
                <c:pt idx="6977">
                  <c:v>100.686274509804</c:v>
                </c:pt>
                <c:pt idx="6978">
                  <c:v>100.664488017429</c:v>
                </c:pt>
                <c:pt idx="6979">
                  <c:v>100.686274509804</c:v>
                </c:pt>
                <c:pt idx="6980">
                  <c:v>100.664488017429</c:v>
                </c:pt>
                <c:pt idx="6981">
                  <c:v>100.686274509804</c:v>
                </c:pt>
                <c:pt idx="6982">
                  <c:v>100.642701525054</c:v>
                </c:pt>
                <c:pt idx="6983">
                  <c:v>100.708061002179</c:v>
                </c:pt>
                <c:pt idx="6984">
                  <c:v>100.642701525054</c:v>
                </c:pt>
                <c:pt idx="6985">
                  <c:v>100.686274509804</c:v>
                </c:pt>
                <c:pt idx="6986">
                  <c:v>100.686274509804</c:v>
                </c:pt>
                <c:pt idx="6987">
                  <c:v>100.642701525054</c:v>
                </c:pt>
                <c:pt idx="6988">
                  <c:v>100.708061002179</c:v>
                </c:pt>
                <c:pt idx="6989">
                  <c:v>100.664488017429</c:v>
                </c:pt>
                <c:pt idx="6990">
                  <c:v>100.664488017429</c:v>
                </c:pt>
                <c:pt idx="6991">
                  <c:v>100.642701525054</c:v>
                </c:pt>
                <c:pt idx="6992">
                  <c:v>100.686274509804</c:v>
                </c:pt>
                <c:pt idx="6993">
                  <c:v>100.664488017429</c:v>
                </c:pt>
                <c:pt idx="6994">
                  <c:v>100.686274509804</c:v>
                </c:pt>
                <c:pt idx="6995">
                  <c:v>100.664488017429</c:v>
                </c:pt>
                <c:pt idx="6996">
                  <c:v>100.664488017429</c:v>
                </c:pt>
                <c:pt idx="6997">
                  <c:v>100.642701525054</c:v>
                </c:pt>
                <c:pt idx="6998">
                  <c:v>100.664488017429</c:v>
                </c:pt>
                <c:pt idx="6999">
                  <c:v>100.642701525054</c:v>
                </c:pt>
                <c:pt idx="7000">
                  <c:v>100.686274509804</c:v>
                </c:pt>
                <c:pt idx="7001">
                  <c:v>100.664488017429</c:v>
                </c:pt>
                <c:pt idx="7002">
                  <c:v>100.642701525054</c:v>
                </c:pt>
                <c:pt idx="7003">
                  <c:v>100.686274509804</c:v>
                </c:pt>
                <c:pt idx="7004">
                  <c:v>100.642701525054</c:v>
                </c:pt>
                <c:pt idx="7005">
                  <c:v>100.664488017429</c:v>
                </c:pt>
                <c:pt idx="7006">
                  <c:v>100.708061002179</c:v>
                </c:pt>
                <c:pt idx="7007">
                  <c:v>100.686274509804</c:v>
                </c:pt>
                <c:pt idx="7008">
                  <c:v>100.664488017429</c:v>
                </c:pt>
                <c:pt idx="7009">
                  <c:v>100.686274509804</c:v>
                </c:pt>
                <c:pt idx="7010">
                  <c:v>100.708061002179</c:v>
                </c:pt>
                <c:pt idx="7011">
                  <c:v>100.62091503268</c:v>
                </c:pt>
                <c:pt idx="7012">
                  <c:v>100.686274509804</c:v>
                </c:pt>
                <c:pt idx="7013">
                  <c:v>100.686274509804</c:v>
                </c:pt>
                <c:pt idx="7014">
                  <c:v>100.664488017429</c:v>
                </c:pt>
                <c:pt idx="7015">
                  <c:v>100.664488017429</c:v>
                </c:pt>
                <c:pt idx="7016">
                  <c:v>100.686274509804</c:v>
                </c:pt>
                <c:pt idx="7017">
                  <c:v>100.751633986928</c:v>
                </c:pt>
                <c:pt idx="7018">
                  <c:v>100.729847494553</c:v>
                </c:pt>
                <c:pt idx="7019">
                  <c:v>100.708061002179</c:v>
                </c:pt>
                <c:pt idx="7020">
                  <c:v>100.642701525054</c:v>
                </c:pt>
                <c:pt idx="7021">
                  <c:v>100.686274509804</c:v>
                </c:pt>
                <c:pt idx="7022">
                  <c:v>100.664488017429</c:v>
                </c:pt>
                <c:pt idx="7023">
                  <c:v>100.729847494553</c:v>
                </c:pt>
                <c:pt idx="7024">
                  <c:v>100.664488017429</c:v>
                </c:pt>
                <c:pt idx="7025">
                  <c:v>100.686274509804</c:v>
                </c:pt>
                <c:pt idx="7026">
                  <c:v>100.686274509804</c:v>
                </c:pt>
                <c:pt idx="7027">
                  <c:v>100.729847494553</c:v>
                </c:pt>
                <c:pt idx="7028">
                  <c:v>100.751633986928</c:v>
                </c:pt>
                <c:pt idx="7029">
                  <c:v>100.664488017429</c:v>
                </c:pt>
                <c:pt idx="7030">
                  <c:v>100.729847494553</c:v>
                </c:pt>
                <c:pt idx="7031">
                  <c:v>100.773420479303</c:v>
                </c:pt>
                <c:pt idx="7032">
                  <c:v>100.729847494553</c:v>
                </c:pt>
                <c:pt idx="7033">
                  <c:v>100.686274509804</c:v>
                </c:pt>
                <c:pt idx="7034">
                  <c:v>100.729847494553</c:v>
                </c:pt>
                <c:pt idx="7035">
                  <c:v>100.708061002179</c:v>
                </c:pt>
                <c:pt idx="7036">
                  <c:v>100.729847494553</c:v>
                </c:pt>
                <c:pt idx="7037">
                  <c:v>100.686274509804</c:v>
                </c:pt>
                <c:pt idx="7038">
                  <c:v>100.729847494553</c:v>
                </c:pt>
                <c:pt idx="7039">
                  <c:v>100.708061002179</c:v>
                </c:pt>
                <c:pt idx="7040">
                  <c:v>100.729847494553</c:v>
                </c:pt>
                <c:pt idx="7041">
                  <c:v>100.751633986928</c:v>
                </c:pt>
                <c:pt idx="7042">
                  <c:v>100.686274509804</c:v>
                </c:pt>
                <c:pt idx="7043">
                  <c:v>100.708061002179</c:v>
                </c:pt>
                <c:pt idx="7044">
                  <c:v>100.664488017429</c:v>
                </c:pt>
                <c:pt idx="7045">
                  <c:v>100.708061002179</c:v>
                </c:pt>
                <c:pt idx="7046">
                  <c:v>100.729847494553</c:v>
                </c:pt>
                <c:pt idx="7047">
                  <c:v>100.686274509804</c:v>
                </c:pt>
                <c:pt idx="7048">
                  <c:v>100.664488017429</c:v>
                </c:pt>
                <c:pt idx="7049">
                  <c:v>100.729847494553</c:v>
                </c:pt>
                <c:pt idx="7050">
                  <c:v>100.686274509804</c:v>
                </c:pt>
                <c:pt idx="7051">
                  <c:v>100.729847494553</c:v>
                </c:pt>
                <c:pt idx="7052">
                  <c:v>100.686274509804</c:v>
                </c:pt>
                <c:pt idx="7053">
                  <c:v>100.729847494553</c:v>
                </c:pt>
                <c:pt idx="7054">
                  <c:v>100.664488017429</c:v>
                </c:pt>
                <c:pt idx="7055">
                  <c:v>100.686274509804</c:v>
                </c:pt>
                <c:pt idx="7056">
                  <c:v>100.664488017429</c:v>
                </c:pt>
                <c:pt idx="7057">
                  <c:v>100.642701525054</c:v>
                </c:pt>
                <c:pt idx="7058">
                  <c:v>100.62091503268</c:v>
                </c:pt>
                <c:pt idx="7059">
                  <c:v>100.686274509804</c:v>
                </c:pt>
                <c:pt idx="7060">
                  <c:v>100.708061002179</c:v>
                </c:pt>
                <c:pt idx="7061">
                  <c:v>100.686274509804</c:v>
                </c:pt>
                <c:pt idx="7062">
                  <c:v>100.708061002179</c:v>
                </c:pt>
                <c:pt idx="7063">
                  <c:v>100.642701525054</c:v>
                </c:pt>
                <c:pt idx="7064">
                  <c:v>100.708061002179</c:v>
                </c:pt>
                <c:pt idx="7065">
                  <c:v>100.664488017429</c:v>
                </c:pt>
                <c:pt idx="7066">
                  <c:v>100.729847494553</c:v>
                </c:pt>
                <c:pt idx="7067">
                  <c:v>100.664488017429</c:v>
                </c:pt>
                <c:pt idx="7068">
                  <c:v>100.708061002179</c:v>
                </c:pt>
                <c:pt idx="7069">
                  <c:v>100.708061002179</c:v>
                </c:pt>
                <c:pt idx="7070">
                  <c:v>100.664488017429</c:v>
                </c:pt>
                <c:pt idx="7071">
                  <c:v>100.686274509804</c:v>
                </c:pt>
                <c:pt idx="7072">
                  <c:v>100.729847494553</c:v>
                </c:pt>
                <c:pt idx="7073">
                  <c:v>100.62091503268</c:v>
                </c:pt>
                <c:pt idx="7074">
                  <c:v>100.664488017429</c:v>
                </c:pt>
                <c:pt idx="7075">
                  <c:v>100.686274509804</c:v>
                </c:pt>
                <c:pt idx="7076">
                  <c:v>100.664488017429</c:v>
                </c:pt>
                <c:pt idx="7077">
                  <c:v>100.642701525054</c:v>
                </c:pt>
                <c:pt idx="7078">
                  <c:v>100.642701525054</c:v>
                </c:pt>
                <c:pt idx="7079">
                  <c:v>100.686274509804</c:v>
                </c:pt>
                <c:pt idx="7080">
                  <c:v>100.642701525054</c:v>
                </c:pt>
                <c:pt idx="7081">
                  <c:v>100.664488017429</c:v>
                </c:pt>
                <c:pt idx="7082">
                  <c:v>100.686274509804</c:v>
                </c:pt>
                <c:pt idx="7083">
                  <c:v>100.686274509804</c:v>
                </c:pt>
                <c:pt idx="7084">
                  <c:v>100.664488017429</c:v>
                </c:pt>
                <c:pt idx="7085">
                  <c:v>100.57734204793</c:v>
                </c:pt>
                <c:pt idx="7086">
                  <c:v>100.642701525054</c:v>
                </c:pt>
                <c:pt idx="7087">
                  <c:v>100.686274509804</c:v>
                </c:pt>
                <c:pt idx="7088">
                  <c:v>100.686274509804</c:v>
                </c:pt>
                <c:pt idx="7089">
                  <c:v>100.686274509804</c:v>
                </c:pt>
                <c:pt idx="7090">
                  <c:v>100.686274509804</c:v>
                </c:pt>
                <c:pt idx="7091">
                  <c:v>100.664488017429</c:v>
                </c:pt>
                <c:pt idx="7092">
                  <c:v>100.62091503268</c:v>
                </c:pt>
                <c:pt idx="7093">
                  <c:v>100.708061002179</c:v>
                </c:pt>
                <c:pt idx="7094">
                  <c:v>100.664488017429</c:v>
                </c:pt>
                <c:pt idx="7095">
                  <c:v>100.686274509804</c:v>
                </c:pt>
                <c:pt idx="7096">
                  <c:v>100.686274509804</c:v>
                </c:pt>
                <c:pt idx="7097">
                  <c:v>100.642701525054</c:v>
                </c:pt>
                <c:pt idx="7098">
                  <c:v>100.642701525054</c:v>
                </c:pt>
                <c:pt idx="7099">
                  <c:v>100.642701525054</c:v>
                </c:pt>
                <c:pt idx="7100">
                  <c:v>100.729847494553</c:v>
                </c:pt>
                <c:pt idx="7101">
                  <c:v>100.729847494553</c:v>
                </c:pt>
                <c:pt idx="7102">
                  <c:v>100.664488017429</c:v>
                </c:pt>
                <c:pt idx="7103">
                  <c:v>100.62091503268</c:v>
                </c:pt>
                <c:pt idx="7104">
                  <c:v>100.642701525054</c:v>
                </c:pt>
                <c:pt idx="7105">
                  <c:v>100.642701525054</c:v>
                </c:pt>
                <c:pt idx="7106">
                  <c:v>100.686274509804</c:v>
                </c:pt>
                <c:pt idx="7107">
                  <c:v>100.62091503268</c:v>
                </c:pt>
                <c:pt idx="7108">
                  <c:v>100.664488017429</c:v>
                </c:pt>
                <c:pt idx="7109">
                  <c:v>100.62091503268</c:v>
                </c:pt>
                <c:pt idx="7110">
                  <c:v>100.686274509804</c:v>
                </c:pt>
                <c:pt idx="7111">
                  <c:v>100.664488017429</c:v>
                </c:pt>
                <c:pt idx="7112">
                  <c:v>100.664488017429</c:v>
                </c:pt>
                <c:pt idx="7113">
                  <c:v>100.708061002179</c:v>
                </c:pt>
                <c:pt idx="7114">
                  <c:v>100.642701525054</c:v>
                </c:pt>
                <c:pt idx="7115">
                  <c:v>100.686274509804</c:v>
                </c:pt>
                <c:pt idx="7116">
                  <c:v>100.664488017429</c:v>
                </c:pt>
                <c:pt idx="7117">
                  <c:v>100.686274509804</c:v>
                </c:pt>
                <c:pt idx="7118">
                  <c:v>100.664488017429</c:v>
                </c:pt>
                <c:pt idx="7119">
                  <c:v>100.686274509804</c:v>
                </c:pt>
                <c:pt idx="7120">
                  <c:v>100.686274509804</c:v>
                </c:pt>
                <c:pt idx="7121">
                  <c:v>100.686274509804</c:v>
                </c:pt>
                <c:pt idx="7122">
                  <c:v>100.686274509804</c:v>
                </c:pt>
                <c:pt idx="7123">
                  <c:v>100.642701525054</c:v>
                </c:pt>
                <c:pt idx="7124">
                  <c:v>100.708061002179</c:v>
                </c:pt>
                <c:pt idx="7125">
                  <c:v>100.642701525054</c:v>
                </c:pt>
                <c:pt idx="7126">
                  <c:v>100.642701525054</c:v>
                </c:pt>
                <c:pt idx="7127">
                  <c:v>100.708061002179</c:v>
                </c:pt>
                <c:pt idx="7128">
                  <c:v>100.708061002179</c:v>
                </c:pt>
                <c:pt idx="7129">
                  <c:v>100.664488017429</c:v>
                </c:pt>
                <c:pt idx="7130">
                  <c:v>100.664488017429</c:v>
                </c:pt>
                <c:pt idx="7131">
                  <c:v>100.664488017429</c:v>
                </c:pt>
                <c:pt idx="7132">
                  <c:v>100.686274509804</c:v>
                </c:pt>
                <c:pt idx="7133">
                  <c:v>100.686274509804</c:v>
                </c:pt>
                <c:pt idx="7134">
                  <c:v>100.708061002179</c:v>
                </c:pt>
                <c:pt idx="7135">
                  <c:v>100.664488017429</c:v>
                </c:pt>
                <c:pt idx="7136">
                  <c:v>100.642701525054</c:v>
                </c:pt>
                <c:pt idx="7137">
                  <c:v>100.708061002179</c:v>
                </c:pt>
                <c:pt idx="7138">
                  <c:v>100.708061002179</c:v>
                </c:pt>
                <c:pt idx="7139">
                  <c:v>100.686274509804</c:v>
                </c:pt>
                <c:pt idx="7140">
                  <c:v>100.664488017429</c:v>
                </c:pt>
                <c:pt idx="7141">
                  <c:v>100.686274509804</c:v>
                </c:pt>
                <c:pt idx="7142">
                  <c:v>100.686274509804</c:v>
                </c:pt>
                <c:pt idx="7143">
                  <c:v>100.708061002179</c:v>
                </c:pt>
                <c:pt idx="7144">
                  <c:v>100.664488017429</c:v>
                </c:pt>
                <c:pt idx="7145">
                  <c:v>100.686274509804</c:v>
                </c:pt>
                <c:pt idx="7146">
                  <c:v>100.686274509804</c:v>
                </c:pt>
                <c:pt idx="7147">
                  <c:v>100.62091503268</c:v>
                </c:pt>
                <c:pt idx="7148">
                  <c:v>100.686274509804</c:v>
                </c:pt>
                <c:pt idx="7149">
                  <c:v>100.686274509804</c:v>
                </c:pt>
                <c:pt idx="7150">
                  <c:v>100.708061002179</c:v>
                </c:pt>
                <c:pt idx="7151">
                  <c:v>100.62091503268</c:v>
                </c:pt>
                <c:pt idx="7152">
                  <c:v>100.686274509804</c:v>
                </c:pt>
                <c:pt idx="7153">
                  <c:v>100.686274509804</c:v>
                </c:pt>
                <c:pt idx="7154">
                  <c:v>100.664488017429</c:v>
                </c:pt>
                <c:pt idx="7155">
                  <c:v>100.686274509804</c:v>
                </c:pt>
                <c:pt idx="7156">
                  <c:v>100.642701525054</c:v>
                </c:pt>
                <c:pt idx="7157">
                  <c:v>100.686274509804</c:v>
                </c:pt>
                <c:pt idx="7158">
                  <c:v>100.664488017429</c:v>
                </c:pt>
                <c:pt idx="7159">
                  <c:v>100.642701525054</c:v>
                </c:pt>
                <c:pt idx="7160">
                  <c:v>100.686274509804</c:v>
                </c:pt>
                <c:pt idx="7161">
                  <c:v>100.729847494553</c:v>
                </c:pt>
                <c:pt idx="7162">
                  <c:v>100.686274509804</c:v>
                </c:pt>
                <c:pt idx="7163">
                  <c:v>100.62091503268</c:v>
                </c:pt>
                <c:pt idx="7164">
                  <c:v>100.664488017429</c:v>
                </c:pt>
                <c:pt idx="7165">
                  <c:v>100.686274509804</c:v>
                </c:pt>
                <c:pt idx="7166">
                  <c:v>100.664488017429</c:v>
                </c:pt>
                <c:pt idx="7167">
                  <c:v>100.664488017429</c:v>
                </c:pt>
                <c:pt idx="7168">
                  <c:v>100.686274509804</c:v>
                </c:pt>
                <c:pt idx="7169">
                  <c:v>100.686274509804</c:v>
                </c:pt>
                <c:pt idx="7170">
                  <c:v>100.642701525054</c:v>
                </c:pt>
                <c:pt idx="7171">
                  <c:v>100.62091503268</c:v>
                </c:pt>
                <c:pt idx="7172">
                  <c:v>100.664488017429</c:v>
                </c:pt>
                <c:pt idx="7173">
                  <c:v>100.686274509804</c:v>
                </c:pt>
                <c:pt idx="7174">
                  <c:v>100.642701525054</c:v>
                </c:pt>
                <c:pt idx="7175">
                  <c:v>100.686274509804</c:v>
                </c:pt>
                <c:pt idx="7176">
                  <c:v>100.642701525054</c:v>
                </c:pt>
                <c:pt idx="7177">
                  <c:v>100.642701525054</c:v>
                </c:pt>
                <c:pt idx="7178">
                  <c:v>100.686274509804</c:v>
                </c:pt>
                <c:pt idx="7179">
                  <c:v>100.642701525054</c:v>
                </c:pt>
                <c:pt idx="7180">
                  <c:v>100.664488017429</c:v>
                </c:pt>
                <c:pt idx="7181">
                  <c:v>100.642701525054</c:v>
                </c:pt>
                <c:pt idx="7182">
                  <c:v>100.664488017429</c:v>
                </c:pt>
                <c:pt idx="7183">
                  <c:v>100.642701525054</c:v>
                </c:pt>
                <c:pt idx="7184">
                  <c:v>100.686274509804</c:v>
                </c:pt>
                <c:pt idx="7185">
                  <c:v>100.642701525054</c:v>
                </c:pt>
                <c:pt idx="7186">
                  <c:v>100.642701525054</c:v>
                </c:pt>
                <c:pt idx="7187">
                  <c:v>100.642701525054</c:v>
                </c:pt>
                <c:pt idx="7188">
                  <c:v>100.642701525054</c:v>
                </c:pt>
                <c:pt idx="7189">
                  <c:v>100.642701525054</c:v>
                </c:pt>
                <c:pt idx="7190">
                  <c:v>100.686274509804</c:v>
                </c:pt>
                <c:pt idx="7191">
                  <c:v>100.664488017429</c:v>
                </c:pt>
                <c:pt idx="7192">
                  <c:v>100.664488017429</c:v>
                </c:pt>
                <c:pt idx="7193">
                  <c:v>100.708061002179</c:v>
                </c:pt>
                <c:pt idx="7194">
                  <c:v>100.62091503268</c:v>
                </c:pt>
                <c:pt idx="7195">
                  <c:v>100.686274509804</c:v>
                </c:pt>
                <c:pt idx="7196">
                  <c:v>100.664488017429</c:v>
                </c:pt>
                <c:pt idx="7197">
                  <c:v>100.686274509804</c:v>
                </c:pt>
                <c:pt idx="7198">
                  <c:v>100.642701525054</c:v>
                </c:pt>
                <c:pt idx="7199">
                  <c:v>100.708061002179</c:v>
                </c:pt>
                <c:pt idx="7200">
                  <c:v>100.664488017429</c:v>
                </c:pt>
                <c:pt idx="7201">
                  <c:v>100.599128540305</c:v>
                </c:pt>
                <c:pt idx="7202">
                  <c:v>100.664488017429</c:v>
                </c:pt>
                <c:pt idx="7203">
                  <c:v>100.708061002179</c:v>
                </c:pt>
                <c:pt idx="7204">
                  <c:v>100.708061002179</c:v>
                </c:pt>
                <c:pt idx="7205">
                  <c:v>100.729847494553</c:v>
                </c:pt>
                <c:pt idx="7206">
                  <c:v>100.664488017429</c:v>
                </c:pt>
                <c:pt idx="7207">
                  <c:v>100.664488017429</c:v>
                </c:pt>
                <c:pt idx="7208">
                  <c:v>100.708061002179</c:v>
                </c:pt>
                <c:pt idx="7209">
                  <c:v>100.664488017429</c:v>
                </c:pt>
                <c:pt idx="7210">
                  <c:v>100.708061002179</c:v>
                </c:pt>
                <c:pt idx="7211">
                  <c:v>100.642701525054</c:v>
                </c:pt>
                <c:pt idx="7212">
                  <c:v>100.664488017429</c:v>
                </c:pt>
                <c:pt idx="7213">
                  <c:v>100.62091503268</c:v>
                </c:pt>
                <c:pt idx="7214">
                  <c:v>100.642701525054</c:v>
                </c:pt>
                <c:pt idx="7215">
                  <c:v>100.686274509804</c:v>
                </c:pt>
                <c:pt idx="7216">
                  <c:v>100.686274509804</c:v>
                </c:pt>
                <c:pt idx="7217">
                  <c:v>100.686274509804</c:v>
                </c:pt>
                <c:pt idx="7218">
                  <c:v>100.708061002179</c:v>
                </c:pt>
                <c:pt idx="7219">
                  <c:v>100.664488017429</c:v>
                </c:pt>
                <c:pt idx="7220">
                  <c:v>100.664488017429</c:v>
                </c:pt>
                <c:pt idx="7221">
                  <c:v>100.686274509804</c:v>
                </c:pt>
                <c:pt idx="7222">
                  <c:v>100.686274509804</c:v>
                </c:pt>
                <c:pt idx="7223">
                  <c:v>100.599128540305</c:v>
                </c:pt>
                <c:pt idx="7224">
                  <c:v>100.642701525054</c:v>
                </c:pt>
                <c:pt idx="7225">
                  <c:v>100.664488017429</c:v>
                </c:pt>
                <c:pt idx="7226">
                  <c:v>100.664488017429</c:v>
                </c:pt>
                <c:pt idx="7227">
                  <c:v>100.62091503268</c:v>
                </c:pt>
                <c:pt idx="7228">
                  <c:v>100.664488017429</c:v>
                </c:pt>
                <c:pt idx="7229">
                  <c:v>100.664488017429</c:v>
                </c:pt>
                <c:pt idx="7230">
                  <c:v>100.664488017429</c:v>
                </c:pt>
                <c:pt idx="7231">
                  <c:v>100.642701525054</c:v>
                </c:pt>
                <c:pt idx="7232">
                  <c:v>100.686274509804</c:v>
                </c:pt>
                <c:pt idx="7233">
                  <c:v>100.686274509804</c:v>
                </c:pt>
                <c:pt idx="7234">
                  <c:v>100.686274509804</c:v>
                </c:pt>
                <c:pt idx="7235">
                  <c:v>100.686274509804</c:v>
                </c:pt>
                <c:pt idx="7236">
                  <c:v>100.62091503268</c:v>
                </c:pt>
                <c:pt idx="7237">
                  <c:v>100.664488017429</c:v>
                </c:pt>
                <c:pt idx="7238">
                  <c:v>100.664488017429</c:v>
                </c:pt>
                <c:pt idx="7239">
                  <c:v>100.642701525054</c:v>
                </c:pt>
                <c:pt idx="7240">
                  <c:v>100.708061002179</c:v>
                </c:pt>
                <c:pt idx="7241">
                  <c:v>100.708061002179</c:v>
                </c:pt>
                <c:pt idx="7242">
                  <c:v>100.642701525054</c:v>
                </c:pt>
                <c:pt idx="7243">
                  <c:v>100.62091503268</c:v>
                </c:pt>
                <c:pt idx="7244">
                  <c:v>100.664488017429</c:v>
                </c:pt>
                <c:pt idx="7245">
                  <c:v>100.686274509804</c:v>
                </c:pt>
                <c:pt idx="7246">
                  <c:v>100.642701525054</c:v>
                </c:pt>
                <c:pt idx="7247">
                  <c:v>100.642701525054</c:v>
                </c:pt>
                <c:pt idx="7248">
                  <c:v>100.642701525054</c:v>
                </c:pt>
                <c:pt idx="7249">
                  <c:v>100.708061002179</c:v>
                </c:pt>
                <c:pt idx="7250">
                  <c:v>100.57734204793</c:v>
                </c:pt>
                <c:pt idx="7251">
                  <c:v>100.708061002179</c:v>
                </c:pt>
                <c:pt idx="7252">
                  <c:v>100.642701525054</c:v>
                </c:pt>
                <c:pt idx="7253">
                  <c:v>100.708061002179</c:v>
                </c:pt>
                <c:pt idx="7254">
                  <c:v>100.686274509804</c:v>
                </c:pt>
                <c:pt idx="7255">
                  <c:v>100.664488017429</c:v>
                </c:pt>
                <c:pt idx="7256">
                  <c:v>100.686274509804</c:v>
                </c:pt>
                <c:pt idx="7257">
                  <c:v>100.686274509804</c:v>
                </c:pt>
                <c:pt idx="7258">
                  <c:v>100.708061002179</c:v>
                </c:pt>
                <c:pt idx="7259">
                  <c:v>100.686274509804</c:v>
                </c:pt>
                <c:pt idx="7260">
                  <c:v>100.664488017429</c:v>
                </c:pt>
                <c:pt idx="7261">
                  <c:v>100.642701525054</c:v>
                </c:pt>
                <c:pt idx="7262">
                  <c:v>100.62091503268</c:v>
                </c:pt>
                <c:pt idx="7263">
                  <c:v>100.664488017429</c:v>
                </c:pt>
                <c:pt idx="7264">
                  <c:v>100.708061002179</c:v>
                </c:pt>
                <c:pt idx="7265">
                  <c:v>100.708061002179</c:v>
                </c:pt>
                <c:pt idx="7266">
                  <c:v>100.708061002179</c:v>
                </c:pt>
                <c:pt idx="7267">
                  <c:v>100.664488017429</c:v>
                </c:pt>
                <c:pt idx="7268">
                  <c:v>100.642701525054</c:v>
                </c:pt>
                <c:pt idx="7269">
                  <c:v>100.664488017429</c:v>
                </c:pt>
                <c:pt idx="7270">
                  <c:v>100.729847494553</c:v>
                </c:pt>
                <c:pt idx="7271">
                  <c:v>100.708061002179</c:v>
                </c:pt>
                <c:pt idx="7272">
                  <c:v>100.686274509804</c:v>
                </c:pt>
                <c:pt idx="7273">
                  <c:v>100.664488017429</c:v>
                </c:pt>
                <c:pt idx="7274">
                  <c:v>100.708061002179</c:v>
                </c:pt>
                <c:pt idx="7275">
                  <c:v>100.708061002179</c:v>
                </c:pt>
                <c:pt idx="7276">
                  <c:v>100.642701525054</c:v>
                </c:pt>
                <c:pt idx="7277">
                  <c:v>100.642701525054</c:v>
                </c:pt>
                <c:pt idx="7278">
                  <c:v>100.708061002179</c:v>
                </c:pt>
                <c:pt idx="7279">
                  <c:v>100.686274509804</c:v>
                </c:pt>
                <c:pt idx="7280">
                  <c:v>100.708061002179</c:v>
                </c:pt>
                <c:pt idx="7281">
                  <c:v>100.62091503268</c:v>
                </c:pt>
                <c:pt idx="7282">
                  <c:v>100.664488017429</c:v>
                </c:pt>
                <c:pt idx="7283">
                  <c:v>100.686274509804</c:v>
                </c:pt>
                <c:pt idx="7284">
                  <c:v>100.708061002179</c:v>
                </c:pt>
                <c:pt idx="7285">
                  <c:v>100.708061002179</c:v>
                </c:pt>
                <c:pt idx="7286">
                  <c:v>100.686274509804</c:v>
                </c:pt>
                <c:pt idx="7287">
                  <c:v>100.686274509804</c:v>
                </c:pt>
                <c:pt idx="7288">
                  <c:v>100.642701525054</c:v>
                </c:pt>
                <c:pt idx="7289">
                  <c:v>100.664488017429</c:v>
                </c:pt>
                <c:pt idx="7290">
                  <c:v>100.708061002179</c:v>
                </c:pt>
                <c:pt idx="7291">
                  <c:v>100.686274509804</c:v>
                </c:pt>
                <c:pt idx="7292">
                  <c:v>100.686274509804</c:v>
                </c:pt>
                <c:pt idx="7293">
                  <c:v>100.708061002179</c:v>
                </c:pt>
                <c:pt idx="7294">
                  <c:v>100.708061002179</c:v>
                </c:pt>
                <c:pt idx="7295">
                  <c:v>100.642701525054</c:v>
                </c:pt>
                <c:pt idx="7296">
                  <c:v>100.664488017429</c:v>
                </c:pt>
                <c:pt idx="7297">
                  <c:v>100.664488017429</c:v>
                </c:pt>
                <c:pt idx="7298">
                  <c:v>100.686274509804</c:v>
                </c:pt>
                <c:pt idx="7299">
                  <c:v>100.708061002179</c:v>
                </c:pt>
                <c:pt idx="7300">
                  <c:v>100.708061002179</c:v>
                </c:pt>
                <c:pt idx="7301">
                  <c:v>100.642701525054</c:v>
                </c:pt>
                <c:pt idx="7302">
                  <c:v>100.664488017429</c:v>
                </c:pt>
                <c:pt idx="7303">
                  <c:v>100.664488017429</c:v>
                </c:pt>
                <c:pt idx="7304">
                  <c:v>100.686274509804</c:v>
                </c:pt>
                <c:pt idx="7305">
                  <c:v>100.664488017429</c:v>
                </c:pt>
                <c:pt idx="7306">
                  <c:v>100.642701525054</c:v>
                </c:pt>
                <c:pt idx="7307">
                  <c:v>100.686274509804</c:v>
                </c:pt>
                <c:pt idx="7308">
                  <c:v>100.686274509804</c:v>
                </c:pt>
                <c:pt idx="7309">
                  <c:v>100.664488017429</c:v>
                </c:pt>
                <c:pt idx="7310">
                  <c:v>100.686274509804</c:v>
                </c:pt>
                <c:pt idx="7311">
                  <c:v>100.664488017429</c:v>
                </c:pt>
                <c:pt idx="7312">
                  <c:v>100.642701525054</c:v>
                </c:pt>
                <c:pt idx="7313">
                  <c:v>100.664488017429</c:v>
                </c:pt>
                <c:pt idx="7314">
                  <c:v>100.686274509804</c:v>
                </c:pt>
                <c:pt idx="7315">
                  <c:v>100.664488017429</c:v>
                </c:pt>
                <c:pt idx="7316">
                  <c:v>100.664488017429</c:v>
                </c:pt>
                <c:pt idx="7317">
                  <c:v>100.708061002179</c:v>
                </c:pt>
                <c:pt idx="7318">
                  <c:v>100.664488017429</c:v>
                </c:pt>
                <c:pt idx="7319">
                  <c:v>100.664488017429</c:v>
                </c:pt>
                <c:pt idx="7320">
                  <c:v>100.62091503268</c:v>
                </c:pt>
                <c:pt idx="7321">
                  <c:v>100.686274509804</c:v>
                </c:pt>
                <c:pt idx="7322">
                  <c:v>100.686274509804</c:v>
                </c:pt>
                <c:pt idx="7323">
                  <c:v>100.642701525054</c:v>
                </c:pt>
                <c:pt idx="7324">
                  <c:v>100.664488017429</c:v>
                </c:pt>
                <c:pt idx="7325">
                  <c:v>100.664488017429</c:v>
                </c:pt>
                <c:pt idx="7326">
                  <c:v>100.708061002179</c:v>
                </c:pt>
                <c:pt idx="7327">
                  <c:v>100.642701525054</c:v>
                </c:pt>
                <c:pt idx="7328">
                  <c:v>100.664488017429</c:v>
                </c:pt>
                <c:pt idx="7329">
                  <c:v>100.664488017429</c:v>
                </c:pt>
                <c:pt idx="7330">
                  <c:v>100.664488017429</c:v>
                </c:pt>
                <c:pt idx="7331">
                  <c:v>100.686274509804</c:v>
                </c:pt>
                <c:pt idx="7332">
                  <c:v>100.686274509804</c:v>
                </c:pt>
                <c:pt idx="7333">
                  <c:v>100.664488017429</c:v>
                </c:pt>
                <c:pt idx="7334">
                  <c:v>100.664488017429</c:v>
                </c:pt>
                <c:pt idx="7335">
                  <c:v>100.642701525054</c:v>
                </c:pt>
                <c:pt idx="7336">
                  <c:v>100.729847494553</c:v>
                </c:pt>
                <c:pt idx="7337">
                  <c:v>100.686274509804</c:v>
                </c:pt>
                <c:pt idx="7338">
                  <c:v>100.664488017429</c:v>
                </c:pt>
                <c:pt idx="7339">
                  <c:v>100.664488017429</c:v>
                </c:pt>
                <c:pt idx="7340">
                  <c:v>100.708061002179</c:v>
                </c:pt>
                <c:pt idx="7341">
                  <c:v>100.664488017429</c:v>
                </c:pt>
                <c:pt idx="7342">
                  <c:v>100.708061002179</c:v>
                </c:pt>
                <c:pt idx="7343">
                  <c:v>100.642701525054</c:v>
                </c:pt>
                <c:pt idx="7344">
                  <c:v>100.664488017429</c:v>
                </c:pt>
                <c:pt idx="7345">
                  <c:v>100.686274509804</c:v>
                </c:pt>
                <c:pt idx="7346">
                  <c:v>100.62091503268</c:v>
                </c:pt>
                <c:pt idx="7347">
                  <c:v>100.708061002179</c:v>
                </c:pt>
                <c:pt idx="7348">
                  <c:v>100.686274509804</c:v>
                </c:pt>
                <c:pt idx="7349">
                  <c:v>100.664488017429</c:v>
                </c:pt>
                <c:pt idx="7350">
                  <c:v>100.686274509804</c:v>
                </c:pt>
                <c:pt idx="7351">
                  <c:v>100.664488017429</c:v>
                </c:pt>
                <c:pt idx="7352">
                  <c:v>100.686274509804</c:v>
                </c:pt>
                <c:pt idx="7353">
                  <c:v>100.729847494553</c:v>
                </c:pt>
                <c:pt idx="7354">
                  <c:v>100.664488017429</c:v>
                </c:pt>
                <c:pt idx="7355">
                  <c:v>100.642701525054</c:v>
                </c:pt>
                <c:pt idx="7356">
                  <c:v>100.686274509804</c:v>
                </c:pt>
                <c:pt idx="7357">
                  <c:v>100.642701525054</c:v>
                </c:pt>
                <c:pt idx="7358">
                  <c:v>100.686274509804</c:v>
                </c:pt>
                <c:pt idx="7359">
                  <c:v>100.664488017429</c:v>
                </c:pt>
                <c:pt idx="7360">
                  <c:v>100.686274509804</c:v>
                </c:pt>
                <c:pt idx="7361">
                  <c:v>100.686274509804</c:v>
                </c:pt>
                <c:pt idx="7362">
                  <c:v>100.686274509804</c:v>
                </c:pt>
                <c:pt idx="7363">
                  <c:v>100.729847494553</c:v>
                </c:pt>
                <c:pt idx="7364">
                  <c:v>100.708061002179</c:v>
                </c:pt>
                <c:pt idx="7365">
                  <c:v>100.664488017429</c:v>
                </c:pt>
                <c:pt idx="7366">
                  <c:v>100.664488017429</c:v>
                </c:pt>
                <c:pt idx="7367">
                  <c:v>100.729847494553</c:v>
                </c:pt>
                <c:pt idx="7368">
                  <c:v>100.729847494553</c:v>
                </c:pt>
                <c:pt idx="7369">
                  <c:v>100.664488017429</c:v>
                </c:pt>
                <c:pt idx="7370">
                  <c:v>100.686274509804</c:v>
                </c:pt>
                <c:pt idx="7371">
                  <c:v>100.664488017429</c:v>
                </c:pt>
                <c:pt idx="7372">
                  <c:v>100.686274509804</c:v>
                </c:pt>
                <c:pt idx="7373">
                  <c:v>100.729847494553</c:v>
                </c:pt>
                <c:pt idx="7374">
                  <c:v>100.642701525054</c:v>
                </c:pt>
                <c:pt idx="7375">
                  <c:v>100.708061002179</c:v>
                </c:pt>
                <c:pt idx="7376">
                  <c:v>100.664488017429</c:v>
                </c:pt>
                <c:pt idx="7377">
                  <c:v>100.664488017429</c:v>
                </c:pt>
                <c:pt idx="7378">
                  <c:v>100.686274509804</c:v>
                </c:pt>
                <c:pt idx="7379">
                  <c:v>100.708061002179</c:v>
                </c:pt>
                <c:pt idx="7380">
                  <c:v>100.664488017429</c:v>
                </c:pt>
                <c:pt idx="7381">
                  <c:v>100.664488017429</c:v>
                </c:pt>
                <c:pt idx="7382">
                  <c:v>100.708061002179</c:v>
                </c:pt>
                <c:pt idx="7383">
                  <c:v>100.729847494553</c:v>
                </c:pt>
                <c:pt idx="7384">
                  <c:v>100.708061002179</c:v>
                </c:pt>
                <c:pt idx="7385">
                  <c:v>100.708061002179</c:v>
                </c:pt>
                <c:pt idx="7386">
                  <c:v>100.686274509804</c:v>
                </c:pt>
                <c:pt idx="7387">
                  <c:v>100.708061002179</c:v>
                </c:pt>
                <c:pt idx="7388">
                  <c:v>100.686274509804</c:v>
                </c:pt>
                <c:pt idx="7389">
                  <c:v>100.708061002179</c:v>
                </c:pt>
                <c:pt idx="7390">
                  <c:v>100.686274509804</c:v>
                </c:pt>
                <c:pt idx="7391">
                  <c:v>100.664488017429</c:v>
                </c:pt>
                <c:pt idx="7392">
                  <c:v>100.664488017429</c:v>
                </c:pt>
                <c:pt idx="7393">
                  <c:v>100.708061002179</c:v>
                </c:pt>
                <c:pt idx="7394">
                  <c:v>100.751633986928</c:v>
                </c:pt>
                <c:pt idx="7395">
                  <c:v>100.708061002179</c:v>
                </c:pt>
                <c:pt idx="7396">
                  <c:v>100.686274509804</c:v>
                </c:pt>
                <c:pt idx="7397">
                  <c:v>100.708061002179</c:v>
                </c:pt>
                <c:pt idx="7398">
                  <c:v>100.686274509804</c:v>
                </c:pt>
                <c:pt idx="7399">
                  <c:v>100.708061002179</c:v>
                </c:pt>
                <c:pt idx="7400">
                  <c:v>100.686274509804</c:v>
                </c:pt>
                <c:pt idx="7401">
                  <c:v>100.708061002179</c:v>
                </c:pt>
                <c:pt idx="7402">
                  <c:v>100.664488017429</c:v>
                </c:pt>
                <c:pt idx="7403">
                  <c:v>100.708061002179</c:v>
                </c:pt>
                <c:pt idx="7404">
                  <c:v>100.708061002179</c:v>
                </c:pt>
                <c:pt idx="7405">
                  <c:v>100.664488017429</c:v>
                </c:pt>
                <c:pt idx="7406">
                  <c:v>100.729847494553</c:v>
                </c:pt>
                <c:pt idx="7407">
                  <c:v>100.729847494553</c:v>
                </c:pt>
                <c:pt idx="7408">
                  <c:v>100.708061002179</c:v>
                </c:pt>
                <c:pt idx="7409">
                  <c:v>100.686274509804</c:v>
                </c:pt>
                <c:pt idx="7410">
                  <c:v>100.686274509804</c:v>
                </c:pt>
                <c:pt idx="7411">
                  <c:v>100.729847494553</c:v>
                </c:pt>
                <c:pt idx="7412">
                  <c:v>100.686274509804</c:v>
                </c:pt>
                <c:pt idx="7413">
                  <c:v>100.664488017429</c:v>
                </c:pt>
                <c:pt idx="7414">
                  <c:v>100.751633986928</c:v>
                </c:pt>
                <c:pt idx="7415">
                  <c:v>100.664488017429</c:v>
                </c:pt>
                <c:pt idx="7416">
                  <c:v>100.708061002179</c:v>
                </c:pt>
                <c:pt idx="7417">
                  <c:v>100.664488017429</c:v>
                </c:pt>
                <c:pt idx="7418">
                  <c:v>100.664488017429</c:v>
                </c:pt>
                <c:pt idx="7419">
                  <c:v>100.686274509804</c:v>
                </c:pt>
                <c:pt idx="7420">
                  <c:v>100.708061002179</c:v>
                </c:pt>
                <c:pt idx="7421">
                  <c:v>100.664488017429</c:v>
                </c:pt>
                <c:pt idx="7422">
                  <c:v>100.708061002179</c:v>
                </c:pt>
                <c:pt idx="7423">
                  <c:v>100.708061002179</c:v>
                </c:pt>
                <c:pt idx="7424">
                  <c:v>100.642701525054</c:v>
                </c:pt>
                <c:pt idx="7425">
                  <c:v>100.664488017429</c:v>
                </c:pt>
                <c:pt idx="7426">
                  <c:v>100.708061002179</c:v>
                </c:pt>
                <c:pt idx="7427">
                  <c:v>100.664488017429</c:v>
                </c:pt>
                <c:pt idx="7428">
                  <c:v>100.664488017429</c:v>
                </c:pt>
                <c:pt idx="7429">
                  <c:v>100.642701525054</c:v>
                </c:pt>
                <c:pt idx="7430">
                  <c:v>100.708061002179</c:v>
                </c:pt>
                <c:pt idx="7431">
                  <c:v>100.664488017429</c:v>
                </c:pt>
                <c:pt idx="7432">
                  <c:v>100.664488017429</c:v>
                </c:pt>
                <c:pt idx="7433">
                  <c:v>100.686274509804</c:v>
                </c:pt>
                <c:pt idx="7434">
                  <c:v>100.708061002179</c:v>
                </c:pt>
                <c:pt idx="7435">
                  <c:v>100.729847494553</c:v>
                </c:pt>
                <c:pt idx="7436">
                  <c:v>100.664488017429</c:v>
                </c:pt>
                <c:pt idx="7437">
                  <c:v>100.686274509804</c:v>
                </c:pt>
                <c:pt idx="7438">
                  <c:v>100.664488017429</c:v>
                </c:pt>
                <c:pt idx="7439">
                  <c:v>100.664488017429</c:v>
                </c:pt>
                <c:pt idx="7440">
                  <c:v>100.708061002179</c:v>
                </c:pt>
                <c:pt idx="7441">
                  <c:v>100.708061002179</c:v>
                </c:pt>
                <c:pt idx="7442">
                  <c:v>100.686274509804</c:v>
                </c:pt>
                <c:pt idx="7443">
                  <c:v>100.664488017429</c:v>
                </c:pt>
                <c:pt idx="7444">
                  <c:v>100.708061002179</c:v>
                </c:pt>
                <c:pt idx="7445">
                  <c:v>100.664488017429</c:v>
                </c:pt>
                <c:pt idx="7446">
                  <c:v>100.729847494553</c:v>
                </c:pt>
                <c:pt idx="7447">
                  <c:v>100.664488017429</c:v>
                </c:pt>
                <c:pt idx="7448">
                  <c:v>100.708061002179</c:v>
                </c:pt>
                <c:pt idx="7449">
                  <c:v>100.686274509804</c:v>
                </c:pt>
                <c:pt idx="7450">
                  <c:v>100.729847494553</c:v>
                </c:pt>
                <c:pt idx="7451">
                  <c:v>100.686274509804</c:v>
                </c:pt>
                <c:pt idx="7452">
                  <c:v>100.642701525054</c:v>
                </c:pt>
                <c:pt idx="7453">
                  <c:v>100.686274509804</c:v>
                </c:pt>
                <c:pt idx="7454">
                  <c:v>100.729847494553</c:v>
                </c:pt>
                <c:pt idx="7455">
                  <c:v>100.664488017429</c:v>
                </c:pt>
                <c:pt idx="7456">
                  <c:v>100.686274509804</c:v>
                </c:pt>
                <c:pt idx="7457">
                  <c:v>100.708061002179</c:v>
                </c:pt>
                <c:pt idx="7458">
                  <c:v>100.729847494553</c:v>
                </c:pt>
                <c:pt idx="7459">
                  <c:v>100.664488017429</c:v>
                </c:pt>
                <c:pt idx="7460">
                  <c:v>100.642701525054</c:v>
                </c:pt>
                <c:pt idx="7461">
                  <c:v>100.686274509804</c:v>
                </c:pt>
                <c:pt idx="7462">
                  <c:v>100.729847494553</c:v>
                </c:pt>
                <c:pt idx="7463">
                  <c:v>100.664488017429</c:v>
                </c:pt>
                <c:pt idx="7464">
                  <c:v>100.664488017429</c:v>
                </c:pt>
                <c:pt idx="7465">
                  <c:v>100.729847494553</c:v>
                </c:pt>
                <c:pt idx="7466">
                  <c:v>100.686274509804</c:v>
                </c:pt>
                <c:pt idx="7467">
                  <c:v>100.686274509804</c:v>
                </c:pt>
                <c:pt idx="7468">
                  <c:v>100.751633986928</c:v>
                </c:pt>
                <c:pt idx="7469">
                  <c:v>100.664488017429</c:v>
                </c:pt>
                <c:pt idx="7470">
                  <c:v>100.708061002179</c:v>
                </c:pt>
                <c:pt idx="7471">
                  <c:v>100.686274509804</c:v>
                </c:pt>
                <c:pt idx="7472">
                  <c:v>100.686274509804</c:v>
                </c:pt>
                <c:pt idx="7473">
                  <c:v>100.664488017429</c:v>
                </c:pt>
                <c:pt idx="7474">
                  <c:v>100.686274509804</c:v>
                </c:pt>
                <c:pt idx="7475">
                  <c:v>100.729847494553</c:v>
                </c:pt>
                <c:pt idx="7476">
                  <c:v>100.686274509804</c:v>
                </c:pt>
                <c:pt idx="7477">
                  <c:v>100.708061002179</c:v>
                </c:pt>
                <c:pt idx="7478">
                  <c:v>100.664488017429</c:v>
                </c:pt>
                <c:pt idx="7479">
                  <c:v>100.642701525054</c:v>
                </c:pt>
                <c:pt idx="7480">
                  <c:v>100.62091503268</c:v>
                </c:pt>
                <c:pt idx="7481">
                  <c:v>100.642701525054</c:v>
                </c:pt>
                <c:pt idx="7482">
                  <c:v>100.642701525054</c:v>
                </c:pt>
                <c:pt idx="7483">
                  <c:v>100.708061002179</c:v>
                </c:pt>
                <c:pt idx="7484">
                  <c:v>100.708061002179</c:v>
                </c:pt>
                <c:pt idx="7485">
                  <c:v>100.664488017429</c:v>
                </c:pt>
                <c:pt idx="7486">
                  <c:v>100.664488017429</c:v>
                </c:pt>
                <c:pt idx="7487">
                  <c:v>100.686274509804</c:v>
                </c:pt>
                <c:pt idx="7488">
                  <c:v>100.708061002179</c:v>
                </c:pt>
                <c:pt idx="7489">
                  <c:v>100.729847494553</c:v>
                </c:pt>
                <c:pt idx="7490">
                  <c:v>100.664488017429</c:v>
                </c:pt>
                <c:pt idx="7491">
                  <c:v>100.664488017429</c:v>
                </c:pt>
                <c:pt idx="7492">
                  <c:v>100.686274509804</c:v>
                </c:pt>
                <c:pt idx="7493">
                  <c:v>100.708061002179</c:v>
                </c:pt>
                <c:pt idx="7494">
                  <c:v>100.729847494553</c:v>
                </c:pt>
                <c:pt idx="7495">
                  <c:v>100.708061002179</c:v>
                </c:pt>
                <c:pt idx="7496">
                  <c:v>100.62091503268</c:v>
                </c:pt>
                <c:pt idx="7497">
                  <c:v>100.664488017429</c:v>
                </c:pt>
                <c:pt idx="7498">
                  <c:v>100.708061002179</c:v>
                </c:pt>
                <c:pt idx="7499">
                  <c:v>100.751633986928</c:v>
                </c:pt>
                <c:pt idx="7500">
                  <c:v>100.664488017429</c:v>
                </c:pt>
                <c:pt idx="7501">
                  <c:v>100.708061002179</c:v>
                </c:pt>
                <c:pt idx="7502">
                  <c:v>100.642701525054</c:v>
                </c:pt>
                <c:pt idx="7503">
                  <c:v>100.686274509804</c:v>
                </c:pt>
                <c:pt idx="7504">
                  <c:v>100.664488017429</c:v>
                </c:pt>
                <c:pt idx="7505">
                  <c:v>100.664488017429</c:v>
                </c:pt>
                <c:pt idx="7506">
                  <c:v>100.708061002179</c:v>
                </c:pt>
                <c:pt idx="7507">
                  <c:v>100.599128540305</c:v>
                </c:pt>
                <c:pt idx="7508">
                  <c:v>100.686274509804</c:v>
                </c:pt>
                <c:pt idx="7509">
                  <c:v>100.686274509804</c:v>
                </c:pt>
                <c:pt idx="7510">
                  <c:v>100.664488017429</c:v>
                </c:pt>
                <c:pt idx="7511">
                  <c:v>100.686274509804</c:v>
                </c:pt>
                <c:pt idx="7512">
                  <c:v>100.642701525054</c:v>
                </c:pt>
                <c:pt idx="7513">
                  <c:v>100.642701525054</c:v>
                </c:pt>
                <c:pt idx="7514">
                  <c:v>100.599128540305</c:v>
                </c:pt>
                <c:pt idx="7515">
                  <c:v>100.686274509804</c:v>
                </c:pt>
                <c:pt idx="7516">
                  <c:v>100.664488017429</c:v>
                </c:pt>
                <c:pt idx="7517">
                  <c:v>100.686274509804</c:v>
                </c:pt>
                <c:pt idx="7518">
                  <c:v>100.642701525054</c:v>
                </c:pt>
                <c:pt idx="7519">
                  <c:v>100.708061002179</c:v>
                </c:pt>
                <c:pt idx="7520">
                  <c:v>100.729847494553</c:v>
                </c:pt>
                <c:pt idx="7521">
                  <c:v>100.686274509804</c:v>
                </c:pt>
                <c:pt idx="7522">
                  <c:v>100.642701525054</c:v>
                </c:pt>
                <c:pt idx="7523">
                  <c:v>100.686274509804</c:v>
                </c:pt>
                <c:pt idx="7524">
                  <c:v>100.664488017429</c:v>
                </c:pt>
                <c:pt idx="7525">
                  <c:v>100.642701525054</c:v>
                </c:pt>
                <c:pt idx="7526">
                  <c:v>100.664488017429</c:v>
                </c:pt>
                <c:pt idx="7527">
                  <c:v>100.686274509804</c:v>
                </c:pt>
                <c:pt idx="7528">
                  <c:v>100.642701525054</c:v>
                </c:pt>
                <c:pt idx="7529">
                  <c:v>100.664488017429</c:v>
                </c:pt>
                <c:pt idx="7530">
                  <c:v>100.664488017429</c:v>
                </c:pt>
                <c:pt idx="7531">
                  <c:v>100.686274509804</c:v>
                </c:pt>
                <c:pt idx="7532">
                  <c:v>100.686274509804</c:v>
                </c:pt>
                <c:pt idx="7533">
                  <c:v>100.686274509804</c:v>
                </c:pt>
                <c:pt idx="7534">
                  <c:v>100.642701525054</c:v>
                </c:pt>
                <c:pt idx="7535">
                  <c:v>100.642701525054</c:v>
                </c:pt>
                <c:pt idx="7536">
                  <c:v>100.664488017429</c:v>
                </c:pt>
                <c:pt idx="7537">
                  <c:v>100.708061002179</c:v>
                </c:pt>
                <c:pt idx="7538">
                  <c:v>100.642701525054</c:v>
                </c:pt>
                <c:pt idx="7539">
                  <c:v>100.686274509804</c:v>
                </c:pt>
                <c:pt idx="7540">
                  <c:v>100.642701525054</c:v>
                </c:pt>
                <c:pt idx="7541">
                  <c:v>100.642701525054</c:v>
                </c:pt>
                <c:pt idx="7542">
                  <c:v>100.642701525054</c:v>
                </c:pt>
                <c:pt idx="7543">
                  <c:v>100.664488017429</c:v>
                </c:pt>
                <c:pt idx="7544">
                  <c:v>100.642701525054</c:v>
                </c:pt>
                <c:pt idx="7545">
                  <c:v>100.642701525054</c:v>
                </c:pt>
                <c:pt idx="7546">
                  <c:v>100.642701525054</c:v>
                </c:pt>
                <c:pt idx="7547">
                  <c:v>100.686274509804</c:v>
                </c:pt>
                <c:pt idx="7548">
                  <c:v>100.642701525054</c:v>
                </c:pt>
                <c:pt idx="7549">
                  <c:v>100.664488017429</c:v>
                </c:pt>
                <c:pt idx="7550">
                  <c:v>100.664488017429</c:v>
                </c:pt>
                <c:pt idx="7551">
                  <c:v>100.664488017429</c:v>
                </c:pt>
                <c:pt idx="7552">
                  <c:v>100.664488017429</c:v>
                </c:pt>
                <c:pt idx="7553">
                  <c:v>100.708061002179</c:v>
                </c:pt>
                <c:pt idx="7554">
                  <c:v>100.664488017429</c:v>
                </c:pt>
                <c:pt idx="7555">
                  <c:v>100.642701525054</c:v>
                </c:pt>
                <c:pt idx="7556">
                  <c:v>100.664488017429</c:v>
                </c:pt>
                <c:pt idx="7557">
                  <c:v>100.664488017429</c:v>
                </c:pt>
                <c:pt idx="7558">
                  <c:v>100.664488017429</c:v>
                </c:pt>
                <c:pt idx="7559">
                  <c:v>100.686274509804</c:v>
                </c:pt>
                <c:pt idx="7560">
                  <c:v>100.664488017429</c:v>
                </c:pt>
                <c:pt idx="7561">
                  <c:v>100.686274509804</c:v>
                </c:pt>
                <c:pt idx="7562">
                  <c:v>100.686274509804</c:v>
                </c:pt>
                <c:pt idx="7563">
                  <c:v>100.686274509804</c:v>
                </c:pt>
                <c:pt idx="7564">
                  <c:v>100.686274509804</c:v>
                </c:pt>
                <c:pt idx="7565">
                  <c:v>100.664488017429</c:v>
                </c:pt>
                <c:pt idx="7566">
                  <c:v>100.599128540305</c:v>
                </c:pt>
                <c:pt idx="7567">
                  <c:v>100.708061002179</c:v>
                </c:pt>
                <c:pt idx="7568">
                  <c:v>100.642701525054</c:v>
                </c:pt>
                <c:pt idx="7569">
                  <c:v>100.686274509804</c:v>
                </c:pt>
                <c:pt idx="7570">
                  <c:v>100.664488017429</c:v>
                </c:pt>
                <c:pt idx="7571">
                  <c:v>100.664488017429</c:v>
                </c:pt>
                <c:pt idx="7572">
                  <c:v>100.708061002179</c:v>
                </c:pt>
                <c:pt idx="7573">
                  <c:v>100.686274509804</c:v>
                </c:pt>
                <c:pt idx="7574">
                  <c:v>100.708061002179</c:v>
                </c:pt>
                <c:pt idx="7575">
                  <c:v>100.751633986928</c:v>
                </c:pt>
                <c:pt idx="7576">
                  <c:v>100.642701525054</c:v>
                </c:pt>
                <c:pt idx="7577">
                  <c:v>100.664488017429</c:v>
                </c:pt>
                <c:pt idx="7578">
                  <c:v>100.686274509804</c:v>
                </c:pt>
                <c:pt idx="7579">
                  <c:v>100.729847494553</c:v>
                </c:pt>
                <c:pt idx="7580">
                  <c:v>100.664488017429</c:v>
                </c:pt>
                <c:pt idx="7581">
                  <c:v>100.664488017429</c:v>
                </c:pt>
                <c:pt idx="7582">
                  <c:v>100.664488017429</c:v>
                </c:pt>
                <c:pt idx="7583">
                  <c:v>100.664488017429</c:v>
                </c:pt>
                <c:pt idx="7584">
                  <c:v>100.708061002179</c:v>
                </c:pt>
                <c:pt idx="7585">
                  <c:v>100.708061002179</c:v>
                </c:pt>
                <c:pt idx="7586">
                  <c:v>100.664488017429</c:v>
                </c:pt>
                <c:pt idx="7587">
                  <c:v>100.664488017429</c:v>
                </c:pt>
                <c:pt idx="7588">
                  <c:v>100.642701525054</c:v>
                </c:pt>
                <c:pt idx="7589">
                  <c:v>100.708061002179</c:v>
                </c:pt>
                <c:pt idx="7590">
                  <c:v>100.686274509804</c:v>
                </c:pt>
                <c:pt idx="7591">
                  <c:v>100.708061002179</c:v>
                </c:pt>
                <c:pt idx="7592">
                  <c:v>100.599128540305</c:v>
                </c:pt>
                <c:pt idx="7593">
                  <c:v>100.664488017429</c:v>
                </c:pt>
                <c:pt idx="7594">
                  <c:v>100.708061002179</c:v>
                </c:pt>
                <c:pt idx="7595">
                  <c:v>100.664488017429</c:v>
                </c:pt>
                <c:pt idx="7596">
                  <c:v>100.664488017429</c:v>
                </c:pt>
                <c:pt idx="7597">
                  <c:v>100.642701525054</c:v>
                </c:pt>
                <c:pt idx="7598">
                  <c:v>100.62091503268</c:v>
                </c:pt>
                <c:pt idx="7599">
                  <c:v>100.62091503268</c:v>
                </c:pt>
                <c:pt idx="7600">
                  <c:v>100.664488017429</c:v>
                </c:pt>
                <c:pt idx="7601">
                  <c:v>100.664488017429</c:v>
                </c:pt>
                <c:pt idx="7602">
                  <c:v>100.642701525054</c:v>
                </c:pt>
                <c:pt idx="7603">
                  <c:v>100.642701525054</c:v>
                </c:pt>
                <c:pt idx="7604">
                  <c:v>100.664488017429</c:v>
                </c:pt>
                <c:pt idx="7605">
                  <c:v>100.642701525054</c:v>
                </c:pt>
                <c:pt idx="7606">
                  <c:v>100.686274509804</c:v>
                </c:pt>
                <c:pt idx="7607">
                  <c:v>100.729847494553</c:v>
                </c:pt>
                <c:pt idx="7608">
                  <c:v>100.642701525054</c:v>
                </c:pt>
                <c:pt idx="7609">
                  <c:v>100.686274509804</c:v>
                </c:pt>
                <c:pt idx="7610">
                  <c:v>100.62091503268</c:v>
                </c:pt>
                <c:pt idx="7611">
                  <c:v>100.664488017429</c:v>
                </c:pt>
                <c:pt idx="7612">
                  <c:v>100.729847494553</c:v>
                </c:pt>
                <c:pt idx="7613">
                  <c:v>100.642701525054</c:v>
                </c:pt>
                <c:pt idx="7614">
                  <c:v>100.642701525054</c:v>
                </c:pt>
                <c:pt idx="7615">
                  <c:v>100.642701525054</c:v>
                </c:pt>
                <c:pt idx="7616">
                  <c:v>100.686274509804</c:v>
                </c:pt>
                <c:pt idx="7617">
                  <c:v>100.729847494553</c:v>
                </c:pt>
                <c:pt idx="7618">
                  <c:v>100.664488017429</c:v>
                </c:pt>
                <c:pt idx="7619">
                  <c:v>100.708061002179</c:v>
                </c:pt>
                <c:pt idx="7620">
                  <c:v>100.664488017429</c:v>
                </c:pt>
                <c:pt idx="7621">
                  <c:v>100.686274509804</c:v>
                </c:pt>
                <c:pt idx="7622">
                  <c:v>100.642701525054</c:v>
                </c:pt>
                <c:pt idx="7623">
                  <c:v>100.664488017429</c:v>
                </c:pt>
                <c:pt idx="7624">
                  <c:v>100.686274509804</c:v>
                </c:pt>
                <c:pt idx="7625">
                  <c:v>100.708061002179</c:v>
                </c:pt>
                <c:pt idx="7626">
                  <c:v>100.664488017429</c:v>
                </c:pt>
                <c:pt idx="7627">
                  <c:v>100.686274509804</c:v>
                </c:pt>
                <c:pt idx="7628">
                  <c:v>100.686274509804</c:v>
                </c:pt>
                <c:pt idx="7629">
                  <c:v>100.664488017429</c:v>
                </c:pt>
                <c:pt idx="7630">
                  <c:v>100.664488017429</c:v>
                </c:pt>
                <c:pt idx="7631">
                  <c:v>100.642701525054</c:v>
                </c:pt>
                <c:pt idx="7632">
                  <c:v>100.729847494553</c:v>
                </c:pt>
                <c:pt idx="7633">
                  <c:v>100.708061002179</c:v>
                </c:pt>
                <c:pt idx="7634">
                  <c:v>100.708061002179</c:v>
                </c:pt>
                <c:pt idx="7635">
                  <c:v>100.664488017429</c:v>
                </c:pt>
                <c:pt idx="7636">
                  <c:v>100.664488017429</c:v>
                </c:pt>
                <c:pt idx="7637">
                  <c:v>100.708061002179</c:v>
                </c:pt>
                <c:pt idx="7638">
                  <c:v>100.686274509804</c:v>
                </c:pt>
                <c:pt idx="7639">
                  <c:v>100.686274509804</c:v>
                </c:pt>
                <c:pt idx="7640">
                  <c:v>100.664488017429</c:v>
                </c:pt>
                <c:pt idx="7641">
                  <c:v>100.664488017429</c:v>
                </c:pt>
                <c:pt idx="7642">
                  <c:v>100.642701525054</c:v>
                </c:pt>
                <c:pt idx="7643">
                  <c:v>100.686274509804</c:v>
                </c:pt>
                <c:pt idx="7644">
                  <c:v>100.664488017429</c:v>
                </c:pt>
                <c:pt idx="7645">
                  <c:v>100.686274509804</c:v>
                </c:pt>
                <c:pt idx="7646">
                  <c:v>100.686274509804</c:v>
                </c:pt>
                <c:pt idx="7647">
                  <c:v>100.708061002179</c:v>
                </c:pt>
                <c:pt idx="7648">
                  <c:v>100.642701525054</c:v>
                </c:pt>
                <c:pt idx="7649">
                  <c:v>100.686274509804</c:v>
                </c:pt>
                <c:pt idx="7650">
                  <c:v>100.642701525054</c:v>
                </c:pt>
                <c:pt idx="7651">
                  <c:v>100.686274509804</c:v>
                </c:pt>
                <c:pt idx="7652">
                  <c:v>100.642701525054</c:v>
                </c:pt>
                <c:pt idx="7653">
                  <c:v>100.686274509804</c:v>
                </c:pt>
                <c:pt idx="7654">
                  <c:v>100.642701525054</c:v>
                </c:pt>
                <c:pt idx="7655">
                  <c:v>100.664488017429</c:v>
                </c:pt>
                <c:pt idx="7656">
                  <c:v>100.664488017429</c:v>
                </c:pt>
                <c:pt idx="7657">
                  <c:v>100.642701525054</c:v>
                </c:pt>
                <c:pt idx="7658">
                  <c:v>100.664488017429</c:v>
                </c:pt>
                <c:pt idx="7659">
                  <c:v>100.664488017429</c:v>
                </c:pt>
                <c:pt idx="7660">
                  <c:v>100.664488017429</c:v>
                </c:pt>
                <c:pt idx="7661">
                  <c:v>100.642701525054</c:v>
                </c:pt>
                <c:pt idx="7662">
                  <c:v>100.642701525054</c:v>
                </c:pt>
                <c:pt idx="7663">
                  <c:v>100.708061002179</c:v>
                </c:pt>
                <c:pt idx="7664">
                  <c:v>100.686274509804</c:v>
                </c:pt>
                <c:pt idx="7665">
                  <c:v>100.62091503268</c:v>
                </c:pt>
                <c:pt idx="7666">
                  <c:v>100.686274509804</c:v>
                </c:pt>
                <c:pt idx="7667">
                  <c:v>100.686274509804</c:v>
                </c:pt>
                <c:pt idx="7668">
                  <c:v>100.708061002179</c:v>
                </c:pt>
                <c:pt idx="7669">
                  <c:v>100.708061002179</c:v>
                </c:pt>
                <c:pt idx="7670">
                  <c:v>100.642701525054</c:v>
                </c:pt>
                <c:pt idx="7671">
                  <c:v>100.664488017429</c:v>
                </c:pt>
                <c:pt idx="7672">
                  <c:v>100.686274509804</c:v>
                </c:pt>
                <c:pt idx="7673">
                  <c:v>100.686274509804</c:v>
                </c:pt>
                <c:pt idx="7674">
                  <c:v>100.686274509804</c:v>
                </c:pt>
                <c:pt idx="7675">
                  <c:v>100.599128540305</c:v>
                </c:pt>
                <c:pt idx="7676">
                  <c:v>100.664488017429</c:v>
                </c:pt>
                <c:pt idx="7677">
                  <c:v>100.708061002179</c:v>
                </c:pt>
                <c:pt idx="7678">
                  <c:v>100.664488017429</c:v>
                </c:pt>
                <c:pt idx="7679">
                  <c:v>100.686274509804</c:v>
                </c:pt>
                <c:pt idx="7680">
                  <c:v>100.62091503268</c:v>
                </c:pt>
                <c:pt idx="7681">
                  <c:v>100.664488017429</c:v>
                </c:pt>
                <c:pt idx="7682">
                  <c:v>100.664488017429</c:v>
                </c:pt>
                <c:pt idx="7683">
                  <c:v>100.686274509804</c:v>
                </c:pt>
                <c:pt idx="7684">
                  <c:v>100.664488017429</c:v>
                </c:pt>
                <c:pt idx="7685">
                  <c:v>100.642701525054</c:v>
                </c:pt>
                <c:pt idx="7686">
                  <c:v>100.599128540305</c:v>
                </c:pt>
                <c:pt idx="7687">
                  <c:v>100.642701525054</c:v>
                </c:pt>
                <c:pt idx="7688">
                  <c:v>100.664488017429</c:v>
                </c:pt>
                <c:pt idx="7689">
                  <c:v>100.664488017429</c:v>
                </c:pt>
                <c:pt idx="7690">
                  <c:v>100.664488017429</c:v>
                </c:pt>
                <c:pt idx="7691">
                  <c:v>100.708061002179</c:v>
                </c:pt>
                <c:pt idx="7692">
                  <c:v>100.642701525054</c:v>
                </c:pt>
                <c:pt idx="7693">
                  <c:v>100.664488017429</c:v>
                </c:pt>
                <c:pt idx="7694">
                  <c:v>100.708061002179</c:v>
                </c:pt>
                <c:pt idx="7695">
                  <c:v>100.686274509804</c:v>
                </c:pt>
                <c:pt idx="7696">
                  <c:v>100.708061002179</c:v>
                </c:pt>
                <c:pt idx="7697">
                  <c:v>100.642701525054</c:v>
                </c:pt>
                <c:pt idx="7698">
                  <c:v>100.729847494553</c:v>
                </c:pt>
                <c:pt idx="7699">
                  <c:v>100.686274509804</c:v>
                </c:pt>
                <c:pt idx="7700">
                  <c:v>100.686274509804</c:v>
                </c:pt>
                <c:pt idx="7701">
                  <c:v>100.708061002179</c:v>
                </c:pt>
                <c:pt idx="7702">
                  <c:v>100.708061002179</c:v>
                </c:pt>
                <c:pt idx="7703">
                  <c:v>100.686274509804</c:v>
                </c:pt>
                <c:pt idx="7704">
                  <c:v>100.686274509804</c:v>
                </c:pt>
                <c:pt idx="7705">
                  <c:v>100.686274509804</c:v>
                </c:pt>
                <c:pt idx="7706">
                  <c:v>100.664488017429</c:v>
                </c:pt>
                <c:pt idx="7707">
                  <c:v>100.686274509804</c:v>
                </c:pt>
                <c:pt idx="7708">
                  <c:v>100.686274509804</c:v>
                </c:pt>
                <c:pt idx="7709">
                  <c:v>100.664488017429</c:v>
                </c:pt>
                <c:pt idx="7710">
                  <c:v>100.62091503268</c:v>
                </c:pt>
                <c:pt idx="7711">
                  <c:v>100.664488017429</c:v>
                </c:pt>
                <c:pt idx="7712">
                  <c:v>100.642701525054</c:v>
                </c:pt>
                <c:pt idx="7713">
                  <c:v>100.729847494553</c:v>
                </c:pt>
                <c:pt idx="7714">
                  <c:v>100.686274509804</c:v>
                </c:pt>
                <c:pt idx="7715">
                  <c:v>100.642701525054</c:v>
                </c:pt>
                <c:pt idx="7716">
                  <c:v>100.708061002179</c:v>
                </c:pt>
                <c:pt idx="7717">
                  <c:v>100.642701525054</c:v>
                </c:pt>
                <c:pt idx="7718">
                  <c:v>100.664488017429</c:v>
                </c:pt>
                <c:pt idx="7719">
                  <c:v>100.686274509804</c:v>
                </c:pt>
                <c:pt idx="7720">
                  <c:v>100.708061002179</c:v>
                </c:pt>
                <c:pt idx="7721">
                  <c:v>100.62091503268</c:v>
                </c:pt>
                <c:pt idx="7722">
                  <c:v>100.664488017429</c:v>
                </c:pt>
                <c:pt idx="7723">
                  <c:v>100.686274509804</c:v>
                </c:pt>
                <c:pt idx="7724">
                  <c:v>100.664488017429</c:v>
                </c:pt>
                <c:pt idx="7725">
                  <c:v>100.664488017429</c:v>
                </c:pt>
                <c:pt idx="7726">
                  <c:v>100.686274509804</c:v>
                </c:pt>
                <c:pt idx="7727">
                  <c:v>100.62091503268</c:v>
                </c:pt>
                <c:pt idx="7728">
                  <c:v>100.686274509804</c:v>
                </c:pt>
                <c:pt idx="7729">
                  <c:v>100.686274509804</c:v>
                </c:pt>
                <c:pt idx="7730">
                  <c:v>100.686274509804</c:v>
                </c:pt>
                <c:pt idx="7731">
                  <c:v>100.62091503268</c:v>
                </c:pt>
                <c:pt idx="7732">
                  <c:v>100.599128540305</c:v>
                </c:pt>
                <c:pt idx="7733">
                  <c:v>100.708061002179</c:v>
                </c:pt>
                <c:pt idx="7734">
                  <c:v>100.664488017429</c:v>
                </c:pt>
                <c:pt idx="7735">
                  <c:v>100.664488017429</c:v>
                </c:pt>
                <c:pt idx="7736">
                  <c:v>100.664488017429</c:v>
                </c:pt>
                <c:pt idx="7737">
                  <c:v>100.664488017429</c:v>
                </c:pt>
                <c:pt idx="7738">
                  <c:v>100.708061002179</c:v>
                </c:pt>
                <c:pt idx="7739">
                  <c:v>100.708061002179</c:v>
                </c:pt>
                <c:pt idx="7740">
                  <c:v>100.686274509804</c:v>
                </c:pt>
                <c:pt idx="7741">
                  <c:v>100.664488017429</c:v>
                </c:pt>
                <c:pt idx="7742">
                  <c:v>100.708061002179</c:v>
                </c:pt>
                <c:pt idx="7743">
                  <c:v>100.642701525054</c:v>
                </c:pt>
                <c:pt idx="7744">
                  <c:v>100.664488017429</c:v>
                </c:pt>
                <c:pt idx="7745">
                  <c:v>100.664488017429</c:v>
                </c:pt>
                <c:pt idx="7746">
                  <c:v>100.686274509804</c:v>
                </c:pt>
                <c:pt idx="7747">
                  <c:v>100.642701525054</c:v>
                </c:pt>
                <c:pt idx="7748">
                  <c:v>100.686274509804</c:v>
                </c:pt>
                <c:pt idx="7749">
                  <c:v>100.664488017429</c:v>
                </c:pt>
                <c:pt idx="7750">
                  <c:v>100.686274509804</c:v>
                </c:pt>
                <c:pt idx="7751">
                  <c:v>100.642701525054</c:v>
                </c:pt>
                <c:pt idx="7752">
                  <c:v>100.686274509804</c:v>
                </c:pt>
                <c:pt idx="7753">
                  <c:v>100.686274509804</c:v>
                </c:pt>
                <c:pt idx="7754">
                  <c:v>100.664488017429</c:v>
                </c:pt>
                <c:pt idx="7755">
                  <c:v>100.642701525054</c:v>
                </c:pt>
                <c:pt idx="7756">
                  <c:v>100.708061002179</c:v>
                </c:pt>
                <c:pt idx="7757">
                  <c:v>100.642701525054</c:v>
                </c:pt>
                <c:pt idx="7758">
                  <c:v>100.664488017429</c:v>
                </c:pt>
                <c:pt idx="7759">
                  <c:v>100.708061002179</c:v>
                </c:pt>
                <c:pt idx="7760">
                  <c:v>100.686274509804</c:v>
                </c:pt>
                <c:pt idx="7761">
                  <c:v>100.686274509804</c:v>
                </c:pt>
                <c:pt idx="7762">
                  <c:v>100.686274509804</c:v>
                </c:pt>
                <c:pt idx="7763">
                  <c:v>100.729847494553</c:v>
                </c:pt>
                <c:pt idx="7764">
                  <c:v>100.686274509804</c:v>
                </c:pt>
                <c:pt idx="7765">
                  <c:v>100.729847494553</c:v>
                </c:pt>
                <c:pt idx="7766">
                  <c:v>100.664488017429</c:v>
                </c:pt>
                <c:pt idx="7767">
                  <c:v>100.664488017429</c:v>
                </c:pt>
                <c:pt idx="7768">
                  <c:v>100.686274509804</c:v>
                </c:pt>
                <c:pt idx="7769">
                  <c:v>100.729847494553</c:v>
                </c:pt>
                <c:pt idx="7770">
                  <c:v>100.686274509804</c:v>
                </c:pt>
                <c:pt idx="7771">
                  <c:v>100.686274509804</c:v>
                </c:pt>
                <c:pt idx="7772">
                  <c:v>100.686274509804</c:v>
                </c:pt>
                <c:pt idx="7773">
                  <c:v>100.686274509804</c:v>
                </c:pt>
                <c:pt idx="7774">
                  <c:v>100.664488017429</c:v>
                </c:pt>
                <c:pt idx="7775">
                  <c:v>100.664488017429</c:v>
                </c:pt>
                <c:pt idx="7776">
                  <c:v>100.664488017429</c:v>
                </c:pt>
                <c:pt idx="7777">
                  <c:v>100.642701525054</c:v>
                </c:pt>
                <c:pt idx="7778">
                  <c:v>100.708061002179</c:v>
                </c:pt>
                <c:pt idx="7779">
                  <c:v>100.664488017429</c:v>
                </c:pt>
                <c:pt idx="7780">
                  <c:v>100.686274509804</c:v>
                </c:pt>
                <c:pt idx="7781">
                  <c:v>100.642701525054</c:v>
                </c:pt>
                <c:pt idx="7782">
                  <c:v>100.664488017429</c:v>
                </c:pt>
                <c:pt idx="7783">
                  <c:v>100.664488017429</c:v>
                </c:pt>
                <c:pt idx="7784">
                  <c:v>100.664488017429</c:v>
                </c:pt>
                <c:pt idx="7785">
                  <c:v>100.62091503268</c:v>
                </c:pt>
                <c:pt idx="7786">
                  <c:v>100.664488017429</c:v>
                </c:pt>
                <c:pt idx="7787">
                  <c:v>100.664488017429</c:v>
                </c:pt>
                <c:pt idx="7788">
                  <c:v>100.708061002179</c:v>
                </c:pt>
                <c:pt idx="7789">
                  <c:v>100.664488017429</c:v>
                </c:pt>
                <c:pt idx="7790">
                  <c:v>100.642701525054</c:v>
                </c:pt>
                <c:pt idx="7791">
                  <c:v>100.62091503268</c:v>
                </c:pt>
                <c:pt idx="7792">
                  <c:v>100.686274509804</c:v>
                </c:pt>
                <c:pt idx="7793">
                  <c:v>100.664488017429</c:v>
                </c:pt>
                <c:pt idx="7794">
                  <c:v>100.686274509804</c:v>
                </c:pt>
                <c:pt idx="7795">
                  <c:v>100.642701525054</c:v>
                </c:pt>
                <c:pt idx="7796">
                  <c:v>100.664488017429</c:v>
                </c:pt>
                <c:pt idx="7797">
                  <c:v>100.708061002179</c:v>
                </c:pt>
                <c:pt idx="7798">
                  <c:v>100.708061002179</c:v>
                </c:pt>
                <c:pt idx="7799">
                  <c:v>100.664488017429</c:v>
                </c:pt>
                <c:pt idx="7800">
                  <c:v>100.642701525054</c:v>
                </c:pt>
                <c:pt idx="7801">
                  <c:v>100.664488017429</c:v>
                </c:pt>
                <c:pt idx="7802">
                  <c:v>100.642701525054</c:v>
                </c:pt>
                <c:pt idx="7803">
                  <c:v>100.664488017429</c:v>
                </c:pt>
                <c:pt idx="7804">
                  <c:v>100.62091503268</c:v>
                </c:pt>
                <c:pt idx="7805">
                  <c:v>100.642701525054</c:v>
                </c:pt>
                <c:pt idx="7806">
                  <c:v>100.62091503268</c:v>
                </c:pt>
                <c:pt idx="7807">
                  <c:v>100.642701525054</c:v>
                </c:pt>
                <c:pt idx="7808">
                  <c:v>100.642701525054</c:v>
                </c:pt>
                <c:pt idx="7809">
                  <c:v>100.642701525054</c:v>
                </c:pt>
                <c:pt idx="7810">
                  <c:v>100.664488017429</c:v>
                </c:pt>
                <c:pt idx="7811">
                  <c:v>100.686274509804</c:v>
                </c:pt>
                <c:pt idx="7812">
                  <c:v>100.664488017429</c:v>
                </c:pt>
                <c:pt idx="7813">
                  <c:v>100.708061002179</c:v>
                </c:pt>
                <c:pt idx="7814">
                  <c:v>100.686274509804</c:v>
                </c:pt>
                <c:pt idx="7815">
                  <c:v>100.642701525054</c:v>
                </c:pt>
                <c:pt idx="7816">
                  <c:v>100.686274509804</c:v>
                </c:pt>
                <c:pt idx="7817">
                  <c:v>100.664488017429</c:v>
                </c:pt>
                <c:pt idx="7818">
                  <c:v>100.729847494553</c:v>
                </c:pt>
                <c:pt idx="7819">
                  <c:v>100.642701525054</c:v>
                </c:pt>
                <c:pt idx="7820">
                  <c:v>100.62091503268</c:v>
                </c:pt>
                <c:pt idx="7821">
                  <c:v>100.664488017429</c:v>
                </c:pt>
                <c:pt idx="7822">
                  <c:v>100.729847494553</c:v>
                </c:pt>
                <c:pt idx="7823">
                  <c:v>100.664488017429</c:v>
                </c:pt>
                <c:pt idx="7824">
                  <c:v>100.642701525054</c:v>
                </c:pt>
                <c:pt idx="7825">
                  <c:v>100.686274509804</c:v>
                </c:pt>
                <c:pt idx="7826">
                  <c:v>100.686274509804</c:v>
                </c:pt>
                <c:pt idx="7827">
                  <c:v>100.664488017429</c:v>
                </c:pt>
                <c:pt idx="7828">
                  <c:v>100.642701525054</c:v>
                </c:pt>
                <c:pt idx="7829">
                  <c:v>100.642701525054</c:v>
                </c:pt>
                <c:pt idx="7830">
                  <c:v>100.686274509804</c:v>
                </c:pt>
                <c:pt idx="7831">
                  <c:v>100.686274509804</c:v>
                </c:pt>
                <c:pt idx="7832">
                  <c:v>100.686274509804</c:v>
                </c:pt>
                <c:pt idx="7833">
                  <c:v>100.642701525054</c:v>
                </c:pt>
                <c:pt idx="7834">
                  <c:v>100.664488017429</c:v>
                </c:pt>
                <c:pt idx="7835">
                  <c:v>100.664488017429</c:v>
                </c:pt>
                <c:pt idx="7836">
                  <c:v>100.664488017429</c:v>
                </c:pt>
                <c:pt idx="7837">
                  <c:v>100.62091503268</c:v>
                </c:pt>
                <c:pt idx="7838">
                  <c:v>100.664488017429</c:v>
                </c:pt>
                <c:pt idx="7839">
                  <c:v>100.642701525054</c:v>
                </c:pt>
                <c:pt idx="7840">
                  <c:v>100.686274509804</c:v>
                </c:pt>
                <c:pt idx="7841">
                  <c:v>100.664488017429</c:v>
                </c:pt>
                <c:pt idx="7842">
                  <c:v>100.686274509804</c:v>
                </c:pt>
                <c:pt idx="7843">
                  <c:v>100.708061002179</c:v>
                </c:pt>
                <c:pt idx="7844">
                  <c:v>100.686274509804</c:v>
                </c:pt>
                <c:pt idx="7845">
                  <c:v>100.664488017429</c:v>
                </c:pt>
                <c:pt idx="7846">
                  <c:v>100.686274509804</c:v>
                </c:pt>
                <c:pt idx="7847">
                  <c:v>100.686274509804</c:v>
                </c:pt>
                <c:pt idx="7848">
                  <c:v>100.664488017429</c:v>
                </c:pt>
                <c:pt idx="7849">
                  <c:v>100.708061002179</c:v>
                </c:pt>
                <c:pt idx="7850">
                  <c:v>100.686274509804</c:v>
                </c:pt>
                <c:pt idx="7851">
                  <c:v>100.664488017429</c:v>
                </c:pt>
                <c:pt idx="7852">
                  <c:v>100.664488017429</c:v>
                </c:pt>
                <c:pt idx="7853">
                  <c:v>100.708061002179</c:v>
                </c:pt>
                <c:pt idx="7854">
                  <c:v>100.686274509804</c:v>
                </c:pt>
                <c:pt idx="7855">
                  <c:v>100.642701525054</c:v>
                </c:pt>
                <c:pt idx="7856">
                  <c:v>100.664488017429</c:v>
                </c:pt>
                <c:pt idx="7857">
                  <c:v>100.664488017429</c:v>
                </c:pt>
                <c:pt idx="7858">
                  <c:v>100.729847494553</c:v>
                </c:pt>
                <c:pt idx="7859">
                  <c:v>100.686274509804</c:v>
                </c:pt>
                <c:pt idx="7860">
                  <c:v>100.62091503268</c:v>
                </c:pt>
                <c:pt idx="7861">
                  <c:v>100.664488017429</c:v>
                </c:pt>
                <c:pt idx="7862">
                  <c:v>100.642701525054</c:v>
                </c:pt>
                <c:pt idx="7863">
                  <c:v>100.664488017429</c:v>
                </c:pt>
                <c:pt idx="7864">
                  <c:v>100.664488017429</c:v>
                </c:pt>
                <c:pt idx="7865">
                  <c:v>100.664488017429</c:v>
                </c:pt>
                <c:pt idx="7866">
                  <c:v>100.664488017429</c:v>
                </c:pt>
                <c:pt idx="7867">
                  <c:v>100.642701525054</c:v>
                </c:pt>
                <c:pt idx="7868">
                  <c:v>100.686274509804</c:v>
                </c:pt>
                <c:pt idx="7869">
                  <c:v>100.686274509804</c:v>
                </c:pt>
                <c:pt idx="7870">
                  <c:v>100.686274509804</c:v>
                </c:pt>
                <c:pt idx="7871">
                  <c:v>100.642701525054</c:v>
                </c:pt>
                <c:pt idx="7872">
                  <c:v>100.642701525054</c:v>
                </c:pt>
                <c:pt idx="7873">
                  <c:v>100.686274509804</c:v>
                </c:pt>
                <c:pt idx="7874">
                  <c:v>100.664488017429</c:v>
                </c:pt>
                <c:pt idx="7875">
                  <c:v>100.686274509804</c:v>
                </c:pt>
                <c:pt idx="7876">
                  <c:v>100.708061002179</c:v>
                </c:pt>
                <c:pt idx="7877">
                  <c:v>100.62091503268</c:v>
                </c:pt>
                <c:pt idx="7878">
                  <c:v>100.664488017429</c:v>
                </c:pt>
                <c:pt idx="7879">
                  <c:v>100.729847494553</c:v>
                </c:pt>
                <c:pt idx="7880">
                  <c:v>100.642701525054</c:v>
                </c:pt>
                <c:pt idx="7881">
                  <c:v>100.664488017429</c:v>
                </c:pt>
                <c:pt idx="7882">
                  <c:v>100.599128540305</c:v>
                </c:pt>
                <c:pt idx="7883">
                  <c:v>100.664488017429</c:v>
                </c:pt>
                <c:pt idx="7884">
                  <c:v>100.708061002179</c:v>
                </c:pt>
                <c:pt idx="7885">
                  <c:v>100.642701525054</c:v>
                </c:pt>
                <c:pt idx="7886">
                  <c:v>100.708061002179</c:v>
                </c:pt>
                <c:pt idx="7887">
                  <c:v>100.642701525054</c:v>
                </c:pt>
                <c:pt idx="7888">
                  <c:v>100.642701525054</c:v>
                </c:pt>
                <c:pt idx="7889">
                  <c:v>100.642701525054</c:v>
                </c:pt>
                <c:pt idx="7890">
                  <c:v>100.642701525054</c:v>
                </c:pt>
                <c:pt idx="7891">
                  <c:v>100.708061002179</c:v>
                </c:pt>
                <c:pt idx="7892">
                  <c:v>100.62091503268</c:v>
                </c:pt>
                <c:pt idx="7893">
                  <c:v>100.708061002179</c:v>
                </c:pt>
                <c:pt idx="7894">
                  <c:v>100.686274509804</c:v>
                </c:pt>
                <c:pt idx="7895">
                  <c:v>100.664488017429</c:v>
                </c:pt>
                <c:pt idx="7896">
                  <c:v>100.686274509804</c:v>
                </c:pt>
                <c:pt idx="7897">
                  <c:v>100.686274509804</c:v>
                </c:pt>
                <c:pt idx="7898">
                  <c:v>100.708061002179</c:v>
                </c:pt>
                <c:pt idx="7899">
                  <c:v>100.686274509804</c:v>
                </c:pt>
                <c:pt idx="7900">
                  <c:v>100.664488017429</c:v>
                </c:pt>
                <c:pt idx="7901">
                  <c:v>100.642701525054</c:v>
                </c:pt>
                <c:pt idx="7902">
                  <c:v>100.664488017429</c:v>
                </c:pt>
                <c:pt idx="7903">
                  <c:v>100.664488017429</c:v>
                </c:pt>
                <c:pt idx="7904">
                  <c:v>100.664488017429</c:v>
                </c:pt>
                <c:pt idx="7905">
                  <c:v>100.642701525054</c:v>
                </c:pt>
                <c:pt idx="7906">
                  <c:v>100.686274509804</c:v>
                </c:pt>
                <c:pt idx="7907">
                  <c:v>100.664488017429</c:v>
                </c:pt>
                <c:pt idx="7908">
                  <c:v>100.642701525054</c:v>
                </c:pt>
                <c:pt idx="7909">
                  <c:v>100.62091503268</c:v>
                </c:pt>
                <c:pt idx="7910">
                  <c:v>100.642701525054</c:v>
                </c:pt>
                <c:pt idx="7911">
                  <c:v>100.751633986928</c:v>
                </c:pt>
                <c:pt idx="7912">
                  <c:v>100.708061002179</c:v>
                </c:pt>
                <c:pt idx="7913">
                  <c:v>100.642701525054</c:v>
                </c:pt>
                <c:pt idx="7914">
                  <c:v>100.642701525054</c:v>
                </c:pt>
                <c:pt idx="7915">
                  <c:v>100.642701525054</c:v>
                </c:pt>
                <c:pt idx="7916">
                  <c:v>100.686274509804</c:v>
                </c:pt>
                <c:pt idx="7917">
                  <c:v>100.708061002179</c:v>
                </c:pt>
                <c:pt idx="7918">
                  <c:v>100.642701525054</c:v>
                </c:pt>
                <c:pt idx="7919">
                  <c:v>100.642701525054</c:v>
                </c:pt>
                <c:pt idx="7920">
                  <c:v>100.664488017429</c:v>
                </c:pt>
                <c:pt idx="7921">
                  <c:v>100.686274509804</c:v>
                </c:pt>
                <c:pt idx="7922">
                  <c:v>100.664488017429</c:v>
                </c:pt>
                <c:pt idx="7923">
                  <c:v>100.686274509804</c:v>
                </c:pt>
                <c:pt idx="7924">
                  <c:v>100.686274509804</c:v>
                </c:pt>
                <c:pt idx="7925">
                  <c:v>100.664488017429</c:v>
                </c:pt>
                <c:pt idx="7926">
                  <c:v>100.664488017429</c:v>
                </c:pt>
                <c:pt idx="7927">
                  <c:v>100.664488017429</c:v>
                </c:pt>
                <c:pt idx="7928">
                  <c:v>100.708061002179</c:v>
                </c:pt>
                <c:pt idx="7929">
                  <c:v>100.708061002179</c:v>
                </c:pt>
                <c:pt idx="7930">
                  <c:v>100.664488017429</c:v>
                </c:pt>
                <c:pt idx="7931">
                  <c:v>100.642701525054</c:v>
                </c:pt>
                <c:pt idx="7932">
                  <c:v>100.686274509804</c:v>
                </c:pt>
                <c:pt idx="7933">
                  <c:v>100.686274509804</c:v>
                </c:pt>
                <c:pt idx="7934">
                  <c:v>100.642701525054</c:v>
                </c:pt>
                <c:pt idx="7935">
                  <c:v>100.664488017429</c:v>
                </c:pt>
                <c:pt idx="7936">
                  <c:v>100.664488017429</c:v>
                </c:pt>
                <c:pt idx="7937">
                  <c:v>100.708061002179</c:v>
                </c:pt>
                <c:pt idx="7938">
                  <c:v>100.664488017429</c:v>
                </c:pt>
                <c:pt idx="7939">
                  <c:v>100.708061002179</c:v>
                </c:pt>
                <c:pt idx="7940">
                  <c:v>100.664488017429</c:v>
                </c:pt>
                <c:pt idx="7941">
                  <c:v>100.708061002179</c:v>
                </c:pt>
                <c:pt idx="7942">
                  <c:v>100.62091503268</c:v>
                </c:pt>
                <c:pt idx="7943">
                  <c:v>100.642701525054</c:v>
                </c:pt>
                <c:pt idx="7944">
                  <c:v>100.664488017429</c:v>
                </c:pt>
                <c:pt idx="7945">
                  <c:v>100.642701525054</c:v>
                </c:pt>
                <c:pt idx="7946">
                  <c:v>100.664488017429</c:v>
                </c:pt>
                <c:pt idx="7947">
                  <c:v>100.686274509804</c:v>
                </c:pt>
                <c:pt idx="7948">
                  <c:v>100.664488017429</c:v>
                </c:pt>
                <c:pt idx="7949">
                  <c:v>100.642701525054</c:v>
                </c:pt>
                <c:pt idx="7950">
                  <c:v>100.62091503268</c:v>
                </c:pt>
                <c:pt idx="7951">
                  <c:v>100.664488017429</c:v>
                </c:pt>
                <c:pt idx="7952">
                  <c:v>100.664488017429</c:v>
                </c:pt>
                <c:pt idx="7953">
                  <c:v>100.686274509804</c:v>
                </c:pt>
                <c:pt idx="7954">
                  <c:v>100.686274509804</c:v>
                </c:pt>
                <c:pt idx="7955">
                  <c:v>100.642701525054</c:v>
                </c:pt>
                <c:pt idx="7956">
                  <c:v>100.686274509804</c:v>
                </c:pt>
                <c:pt idx="7957">
                  <c:v>100.664488017429</c:v>
                </c:pt>
                <c:pt idx="7958">
                  <c:v>100.642701525054</c:v>
                </c:pt>
                <c:pt idx="7959">
                  <c:v>100.708061002179</c:v>
                </c:pt>
                <c:pt idx="7960">
                  <c:v>100.642701525054</c:v>
                </c:pt>
                <c:pt idx="7961">
                  <c:v>100.664488017429</c:v>
                </c:pt>
                <c:pt idx="7962">
                  <c:v>100.686274509804</c:v>
                </c:pt>
                <c:pt idx="7963">
                  <c:v>100.686274509804</c:v>
                </c:pt>
                <c:pt idx="7964">
                  <c:v>100.664488017429</c:v>
                </c:pt>
                <c:pt idx="7965">
                  <c:v>100.686274509804</c:v>
                </c:pt>
                <c:pt idx="7966">
                  <c:v>100.642701525054</c:v>
                </c:pt>
                <c:pt idx="7967">
                  <c:v>100.664488017429</c:v>
                </c:pt>
                <c:pt idx="7968">
                  <c:v>100.642701525054</c:v>
                </c:pt>
                <c:pt idx="7969">
                  <c:v>100.708061002179</c:v>
                </c:pt>
                <c:pt idx="7970">
                  <c:v>100.708061002179</c:v>
                </c:pt>
                <c:pt idx="7971">
                  <c:v>100.664488017429</c:v>
                </c:pt>
                <c:pt idx="7972">
                  <c:v>100.664488017429</c:v>
                </c:pt>
                <c:pt idx="7973">
                  <c:v>100.62091503268</c:v>
                </c:pt>
                <c:pt idx="7974">
                  <c:v>100.664488017429</c:v>
                </c:pt>
                <c:pt idx="7975">
                  <c:v>100.686274509804</c:v>
                </c:pt>
                <c:pt idx="7976">
                  <c:v>100.708061002179</c:v>
                </c:pt>
                <c:pt idx="7977">
                  <c:v>100.686274509804</c:v>
                </c:pt>
                <c:pt idx="7978">
                  <c:v>100.642701525054</c:v>
                </c:pt>
                <c:pt idx="7979">
                  <c:v>100.686274509804</c:v>
                </c:pt>
                <c:pt idx="7980">
                  <c:v>100.686274509804</c:v>
                </c:pt>
                <c:pt idx="7981">
                  <c:v>100.664488017429</c:v>
                </c:pt>
                <c:pt idx="7982">
                  <c:v>100.664488017429</c:v>
                </c:pt>
                <c:pt idx="7983">
                  <c:v>100.664488017429</c:v>
                </c:pt>
                <c:pt idx="7984">
                  <c:v>100.664488017429</c:v>
                </c:pt>
                <c:pt idx="7985">
                  <c:v>100.729847494553</c:v>
                </c:pt>
                <c:pt idx="7986">
                  <c:v>100.686274509804</c:v>
                </c:pt>
                <c:pt idx="7987">
                  <c:v>100.686274509804</c:v>
                </c:pt>
                <c:pt idx="7988">
                  <c:v>100.686274509804</c:v>
                </c:pt>
                <c:pt idx="7989">
                  <c:v>100.664488017429</c:v>
                </c:pt>
                <c:pt idx="7990">
                  <c:v>100.664488017429</c:v>
                </c:pt>
                <c:pt idx="7991">
                  <c:v>100.57734204793</c:v>
                </c:pt>
                <c:pt idx="7992">
                  <c:v>100.708061002179</c:v>
                </c:pt>
                <c:pt idx="7993">
                  <c:v>100.664488017429</c:v>
                </c:pt>
                <c:pt idx="7994">
                  <c:v>100.664488017429</c:v>
                </c:pt>
                <c:pt idx="7995">
                  <c:v>100.686274509804</c:v>
                </c:pt>
                <c:pt idx="7996">
                  <c:v>100.642701525054</c:v>
                </c:pt>
                <c:pt idx="7997">
                  <c:v>100.686274509804</c:v>
                </c:pt>
                <c:pt idx="7998">
                  <c:v>100.686274509804</c:v>
                </c:pt>
                <c:pt idx="7999">
                  <c:v>100.708061002179</c:v>
                </c:pt>
                <c:pt idx="8000">
                  <c:v>100.686274509804</c:v>
                </c:pt>
                <c:pt idx="8001">
                  <c:v>100.664488017429</c:v>
                </c:pt>
                <c:pt idx="8002">
                  <c:v>100.729847494553</c:v>
                </c:pt>
                <c:pt idx="8003">
                  <c:v>100.708061002179</c:v>
                </c:pt>
                <c:pt idx="8004">
                  <c:v>100.642701525054</c:v>
                </c:pt>
                <c:pt idx="8005">
                  <c:v>100.686274509804</c:v>
                </c:pt>
                <c:pt idx="8006">
                  <c:v>100.708061002179</c:v>
                </c:pt>
                <c:pt idx="8007">
                  <c:v>100.686274509804</c:v>
                </c:pt>
                <c:pt idx="8008">
                  <c:v>100.664488017429</c:v>
                </c:pt>
                <c:pt idx="8009">
                  <c:v>100.686274509804</c:v>
                </c:pt>
                <c:pt idx="8010">
                  <c:v>100.708061002179</c:v>
                </c:pt>
                <c:pt idx="8011">
                  <c:v>100.642701525054</c:v>
                </c:pt>
                <c:pt idx="8012">
                  <c:v>100.664488017429</c:v>
                </c:pt>
                <c:pt idx="8013">
                  <c:v>100.686274509804</c:v>
                </c:pt>
                <c:pt idx="8014">
                  <c:v>100.686274509804</c:v>
                </c:pt>
                <c:pt idx="8015">
                  <c:v>100.686274509804</c:v>
                </c:pt>
                <c:pt idx="8016">
                  <c:v>100.686274509804</c:v>
                </c:pt>
                <c:pt idx="8017">
                  <c:v>100.708061002179</c:v>
                </c:pt>
                <c:pt idx="8018">
                  <c:v>100.664488017429</c:v>
                </c:pt>
                <c:pt idx="8019">
                  <c:v>100.62091503268</c:v>
                </c:pt>
                <c:pt idx="8020">
                  <c:v>100.642701525054</c:v>
                </c:pt>
                <c:pt idx="8021">
                  <c:v>100.664488017429</c:v>
                </c:pt>
                <c:pt idx="8022">
                  <c:v>100.686274509804</c:v>
                </c:pt>
                <c:pt idx="8023">
                  <c:v>100.686274509804</c:v>
                </c:pt>
                <c:pt idx="8024">
                  <c:v>100.664488017429</c:v>
                </c:pt>
                <c:pt idx="8025">
                  <c:v>100.642701525054</c:v>
                </c:pt>
                <c:pt idx="8026">
                  <c:v>100.686274509804</c:v>
                </c:pt>
                <c:pt idx="8027">
                  <c:v>100.642701525054</c:v>
                </c:pt>
                <c:pt idx="8028">
                  <c:v>100.686274509804</c:v>
                </c:pt>
                <c:pt idx="8029">
                  <c:v>100.686274509804</c:v>
                </c:pt>
                <c:pt idx="8030">
                  <c:v>100.664488017429</c:v>
                </c:pt>
                <c:pt idx="8031">
                  <c:v>100.664488017429</c:v>
                </c:pt>
                <c:pt idx="8032">
                  <c:v>100.686274509804</c:v>
                </c:pt>
                <c:pt idx="8033">
                  <c:v>100.664488017429</c:v>
                </c:pt>
                <c:pt idx="8034">
                  <c:v>100.686274509804</c:v>
                </c:pt>
                <c:pt idx="8035">
                  <c:v>100.686274509804</c:v>
                </c:pt>
                <c:pt idx="8036">
                  <c:v>100.664488017429</c:v>
                </c:pt>
                <c:pt idx="8037">
                  <c:v>100.664488017429</c:v>
                </c:pt>
                <c:pt idx="8038">
                  <c:v>100.642701525054</c:v>
                </c:pt>
                <c:pt idx="8039">
                  <c:v>100.642701525054</c:v>
                </c:pt>
                <c:pt idx="8040">
                  <c:v>100.686274509804</c:v>
                </c:pt>
                <c:pt idx="8041">
                  <c:v>100.664488017429</c:v>
                </c:pt>
                <c:pt idx="8042">
                  <c:v>100.642701525054</c:v>
                </c:pt>
                <c:pt idx="8043">
                  <c:v>100.686274509804</c:v>
                </c:pt>
                <c:pt idx="8044">
                  <c:v>100.664488017429</c:v>
                </c:pt>
                <c:pt idx="8045">
                  <c:v>100.708061002179</c:v>
                </c:pt>
                <c:pt idx="8046">
                  <c:v>100.686274509804</c:v>
                </c:pt>
                <c:pt idx="8047">
                  <c:v>100.708061002179</c:v>
                </c:pt>
                <c:pt idx="8048">
                  <c:v>100.664488017429</c:v>
                </c:pt>
                <c:pt idx="8049">
                  <c:v>100.664488017429</c:v>
                </c:pt>
                <c:pt idx="8050">
                  <c:v>100.664488017429</c:v>
                </c:pt>
                <c:pt idx="8051">
                  <c:v>100.708061002179</c:v>
                </c:pt>
                <c:pt idx="8052">
                  <c:v>100.686274509804</c:v>
                </c:pt>
                <c:pt idx="8053">
                  <c:v>100.664488017429</c:v>
                </c:pt>
                <c:pt idx="8054">
                  <c:v>100.642701525054</c:v>
                </c:pt>
                <c:pt idx="8055">
                  <c:v>100.642701525054</c:v>
                </c:pt>
                <c:pt idx="8056">
                  <c:v>100.686274509804</c:v>
                </c:pt>
                <c:pt idx="8057">
                  <c:v>100.708061002179</c:v>
                </c:pt>
                <c:pt idx="8058">
                  <c:v>100.708061002179</c:v>
                </c:pt>
                <c:pt idx="8059">
                  <c:v>100.642701525054</c:v>
                </c:pt>
                <c:pt idx="8060">
                  <c:v>100.664488017429</c:v>
                </c:pt>
                <c:pt idx="8061">
                  <c:v>100.642701525054</c:v>
                </c:pt>
                <c:pt idx="8062">
                  <c:v>100.686274509804</c:v>
                </c:pt>
                <c:pt idx="8063">
                  <c:v>100.642701525054</c:v>
                </c:pt>
                <c:pt idx="8064">
                  <c:v>100.642701525054</c:v>
                </c:pt>
                <c:pt idx="8065">
                  <c:v>100.664488017429</c:v>
                </c:pt>
                <c:pt idx="8066">
                  <c:v>100.642701525054</c:v>
                </c:pt>
                <c:pt idx="8067">
                  <c:v>100.708061002179</c:v>
                </c:pt>
                <c:pt idx="8068">
                  <c:v>100.686274509804</c:v>
                </c:pt>
                <c:pt idx="8069">
                  <c:v>100.664488017429</c:v>
                </c:pt>
                <c:pt idx="8070">
                  <c:v>100.664488017429</c:v>
                </c:pt>
                <c:pt idx="8071">
                  <c:v>100.686274509804</c:v>
                </c:pt>
                <c:pt idx="8072">
                  <c:v>100.729847494553</c:v>
                </c:pt>
                <c:pt idx="8073">
                  <c:v>100.642701525054</c:v>
                </c:pt>
                <c:pt idx="8074">
                  <c:v>100.642701525054</c:v>
                </c:pt>
                <c:pt idx="8075">
                  <c:v>100.642701525054</c:v>
                </c:pt>
                <c:pt idx="8076">
                  <c:v>100.664488017429</c:v>
                </c:pt>
                <c:pt idx="8077">
                  <c:v>100.686274509804</c:v>
                </c:pt>
                <c:pt idx="8078">
                  <c:v>100.642701525054</c:v>
                </c:pt>
                <c:pt idx="8079">
                  <c:v>100.664488017429</c:v>
                </c:pt>
                <c:pt idx="8080">
                  <c:v>100.686274509804</c:v>
                </c:pt>
                <c:pt idx="8081">
                  <c:v>100.664488017429</c:v>
                </c:pt>
                <c:pt idx="8082">
                  <c:v>100.642701525054</c:v>
                </c:pt>
                <c:pt idx="8083">
                  <c:v>100.664488017429</c:v>
                </c:pt>
                <c:pt idx="8084">
                  <c:v>100.686274509804</c:v>
                </c:pt>
                <c:pt idx="8085">
                  <c:v>100.642701525054</c:v>
                </c:pt>
                <c:pt idx="8086">
                  <c:v>100.664488017429</c:v>
                </c:pt>
                <c:pt idx="8087">
                  <c:v>100.664488017429</c:v>
                </c:pt>
                <c:pt idx="8088">
                  <c:v>100.642701525054</c:v>
                </c:pt>
                <c:pt idx="8089">
                  <c:v>100.642701525054</c:v>
                </c:pt>
                <c:pt idx="8090">
                  <c:v>100.664488017429</c:v>
                </c:pt>
                <c:pt idx="8091">
                  <c:v>100.642701525054</c:v>
                </c:pt>
                <c:pt idx="8092">
                  <c:v>100.642701525054</c:v>
                </c:pt>
                <c:pt idx="8093">
                  <c:v>100.686274509804</c:v>
                </c:pt>
                <c:pt idx="8094">
                  <c:v>100.729847494553</c:v>
                </c:pt>
                <c:pt idx="8095">
                  <c:v>100.686274509804</c:v>
                </c:pt>
                <c:pt idx="8096">
                  <c:v>100.599128540305</c:v>
                </c:pt>
                <c:pt idx="8097">
                  <c:v>100.686274509804</c:v>
                </c:pt>
                <c:pt idx="8098">
                  <c:v>100.708061002179</c:v>
                </c:pt>
                <c:pt idx="8099">
                  <c:v>100.686274509804</c:v>
                </c:pt>
                <c:pt idx="8100">
                  <c:v>100.642701525054</c:v>
                </c:pt>
                <c:pt idx="8101">
                  <c:v>100.708061002179</c:v>
                </c:pt>
                <c:pt idx="8102">
                  <c:v>100.599128540305</c:v>
                </c:pt>
                <c:pt idx="8103">
                  <c:v>100.599128540305</c:v>
                </c:pt>
                <c:pt idx="8104">
                  <c:v>100.708061002179</c:v>
                </c:pt>
                <c:pt idx="8105">
                  <c:v>100.664488017429</c:v>
                </c:pt>
                <c:pt idx="8106">
                  <c:v>100.642701525054</c:v>
                </c:pt>
                <c:pt idx="8107">
                  <c:v>100.664488017429</c:v>
                </c:pt>
                <c:pt idx="8108">
                  <c:v>100.664488017429</c:v>
                </c:pt>
                <c:pt idx="8109">
                  <c:v>100.686274509804</c:v>
                </c:pt>
                <c:pt idx="8110">
                  <c:v>100.664488017429</c:v>
                </c:pt>
                <c:pt idx="8111">
                  <c:v>100.642701525054</c:v>
                </c:pt>
                <c:pt idx="8112">
                  <c:v>100.62091503268</c:v>
                </c:pt>
                <c:pt idx="8113">
                  <c:v>100.664488017429</c:v>
                </c:pt>
                <c:pt idx="8114">
                  <c:v>100.664488017429</c:v>
                </c:pt>
                <c:pt idx="8115">
                  <c:v>100.664488017429</c:v>
                </c:pt>
                <c:pt idx="8116">
                  <c:v>100.708061002179</c:v>
                </c:pt>
                <c:pt idx="8117">
                  <c:v>100.62091503268</c:v>
                </c:pt>
                <c:pt idx="8118">
                  <c:v>100.642701525054</c:v>
                </c:pt>
                <c:pt idx="8119">
                  <c:v>100.664488017429</c:v>
                </c:pt>
                <c:pt idx="8120">
                  <c:v>100.664488017429</c:v>
                </c:pt>
                <c:pt idx="8121">
                  <c:v>100.708061002179</c:v>
                </c:pt>
                <c:pt idx="8122">
                  <c:v>100.664488017429</c:v>
                </c:pt>
                <c:pt idx="8123">
                  <c:v>100.664488017429</c:v>
                </c:pt>
                <c:pt idx="8124">
                  <c:v>100.664488017429</c:v>
                </c:pt>
                <c:pt idx="8125">
                  <c:v>100.664488017429</c:v>
                </c:pt>
                <c:pt idx="8126">
                  <c:v>100.708061002179</c:v>
                </c:pt>
                <c:pt idx="8127">
                  <c:v>100.686274509804</c:v>
                </c:pt>
                <c:pt idx="8128">
                  <c:v>100.664488017429</c:v>
                </c:pt>
                <c:pt idx="8129">
                  <c:v>100.664488017429</c:v>
                </c:pt>
                <c:pt idx="8130">
                  <c:v>100.686274509804</c:v>
                </c:pt>
                <c:pt idx="8131">
                  <c:v>100.664488017429</c:v>
                </c:pt>
                <c:pt idx="8132">
                  <c:v>100.664488017429</c:v>
                </c:pt>
                <c:pt idx="8133">
                  <c:v>100.642701525054</c:v>
                </c:pt>
                <c:pt idx="8134">
                  <c:v>100.708061002179</c:v>
                </c:pt>
                <c:pt idx="8135">
                  <c:v>100.642701525054</c:v>
                </c:pt>
                <c:pt idx="8136">
                  <c:v>100.708061002179</c:v>
                </c:pt>
                <c:pt idx="8137">
                  <c:v>100.664488017429</c:v>
                </c:pt>
                <c:pt idx="8138">
                  <c:v>100.664488017429</c:v>
                </c:pt>
                <c:pt idx="8139">
                  <c:v>100.686274509804</c:v>
                </c:pt>
                <c:pt idx="8140">
                  <c:v>100.642701525054</c:v>
                </c:pt>
                <c:pt idx="8141">
                  <c:v>100.729847494553</c:v>
                </c:pt>
                <c:pt idx="8142">
                  <c:v>100.664488017429</c:v>
                </c:pt>
                <c:pt idx="8143">
                  <c:v>100.664488017429</c:v>
                </c:pt>
                <c:pt idx="8144">
                  <c:v>100.751633986928</c:v>
                </c:pt>
                <c:pt idx="8145">
                  <c:v>100.664488017429</c:v>
                </c:pt>
                <c:pt idx="8146">
                  <c:v>100.642701525054</c:v>
                </c:pt>
                <c:pt idx="8147">
                  <c:v>100.57734204793</c:v>
                </c:pt>
                <c:pt idx="8148">
                  <c:v>100.686274509804</c:v>
                </c:pt>
                <c:pt idx="8149">
                  <c:v>100.599128540305</c:v>
                </c:pt>
                <c:pt idx="8150">
                  <c:v>100.708061002179</c:v>
                </c:pt>
                <c:pt idx="8151">
                  <c:v>100.664488017429</c:v>
                </c:pt>
                <c:pt idx="8152">
                  <c:v>100.664488017429</c:v>
                </c:pt>
                <c:pt idx="8153">
                  <c:v>100.642701525054</c:v>
                </c:pt>
                <c:pt idx="8154">
                  <c:v>100.642701525054</c:v>
                </c:pt>
                <c:pt idx="8155">
                  <c:v>100.686274509804</c:v>
                </c:pt>
                <c:pt idx="8156">
                  <c:v>100.62091503268</c:v>
                </c:pt>
                <c:pt idx="8157">
                  <c:v>100.62091503268</c:v>
                </c:pt>
                <c:pt idx="8158">
                  <c:v>100.708061002179</c:v>
                </c:pt>
                <c:pt idx="8159">
                  <c:v>100.62091503268</c:v>
                </c:pt>
                <c:pt idx="8160">
                  <c:v>100.664488017429</c:v>
                </c:pt>
                <c:pt idx="8161">
                  <c:v>100.664488017429</c:v>
                </c:pt>
                <c:pt idx="8162">
                  <c:v>100.686274509804</c:v>
                </c:pt>
                <c:pt idx="8163">
                  <c:v>100.642701525054</c:v>
                </c:pt>
                <c:pt idx="8164">
                  <c:v>100.708061002179</c:v>
                </c:pt>
                <c:pt idx="8165">
                  <c:v>100.642701525054</c:v>
                </c:pt>
                <c:pt idx="8166">
                  <c:v>100.664488017429</c:v>
                </c:pt>
                <c:pt idx="8167">
                  <c:v>100.664488017429</c:v>
                </c:pt>
                <c:pt idx="8168">
                  <c:v>100.62091503268</c:v>
                </c:pt>
                <c:pt idx="8169">
                  <c:v>100.62091503268</c:v>
                </c:pt>
                <c:pt idx="8170">
                  <c:v>100.642701525054</c:v>
                </c:pt>
                <c:pt idx="8171">
                  <c:v>100.708061002179</c:v>
                </c:pt>
                <c:pt idx="8172">
                  <c:v>100.686274509804</c:v>
                </c:pt>
                <c:pt idx="8173">
                  <c:v>100.708061002179</c:v>
                </c:pt>
                <c:pt idx="8174">
                  <c:v>100.708061002179</c:v>
                </c:pt>
                <c:pt idx="8175">
                  <c:v>100.664488017429</c:v>
                </c:pt>
                <c:pt idx="8176">
                  <c:v>100.686274509804</c:v>
                </c:pt>
                <c:pt idx="8177">
                  <c:v>100.708061002179</c:v>
                </c:pt>
                <c:pt idx="8178">
                  <c:v>100.686274509804</c:v>
                </c:pt>
                <c:pt idx="8179">
                  <c:v>100.664488017429</c:v>
                </c:pt>
                <c:pt idx="8180">
                  <c:v>100.664488017429</c:v>
                </c:pt>
                <c:pt idx="8181">
                  <c:v>100.708061002179</c:v>
                </c:pt>
                <c:pt idx="8182">
                  <c:v>100.729847494553</c:v>
                </c:pt>
                <c:pt idx="8183">
                  <c:v>100.708061002179</c:v>
                </c:pt>
                <c:pt idx="8184">
                  <c:v>100.686274509804</c:v>
                </c:pt>
                <c:pt idx="8185">
                  <c:v>100.664488017429</c:v>
                </c:pt>
                <c:pt idx="8186">
                  <c:v>100.708061002179</c:v>
                </c:pt>
                <c:pt idx="8187">
                  <c:v>100.686274509804</c:v>
                </c:pt>
                <c:pt idx="8188">
                  <c:v>100.642701525054</c:v>
                </c:pt>
                <c:pt idx="8189">
                  <c:v>100.686274509804</c:v>
                </c:pt>
                <c:pt idx="8190">
                  <c:v>100.708061002179</c:v>
                </c:pt>
                <c:pt idx="8191">
                  <c:v>100.686274509804</c:v>
                </c:pt>
                <c:pt idx="8192">
                  <c:v>100.62091503268</c:v>
                </c:pt>
                <c:pt idx="8193">
                  <c:v>100.708061002179</c:v>
                </c:pt>
                <c:pt idx="8194">
                  <c:v>100.664488017429</c:v>
                </c:pt>
                <c:pt idx="8195">
                  <c:v>100.686274509804</c:v>
                </c:pt>
                <c:pt idx="8196">
                  <c:v>100.664488017429</c:v>
                </c:pt>
                <c:pt idx="8197">
                  <c:v>100.642701525054</c:v>
                </c:pt>
                <c:pt idx="8198">
                  <c:v>100.664488017429</c:v>
                </c:pt>
                <c:pt idx="8199">
                  <c:v>100.729847494553</c:v>
                </c:pt>
                <c:pt idx="8200">
                  <c:v>100.686274509804</c:v>
                </c:pt>
                <c:pt idx="8201">
                  <c:v>100.686274509804</c:v>
                </c:pt>
                <c:pt idx="8202">
                  <c:v>100.642701525054</c:v>
                </c:pt>
                <c:pt idx="8203">
                  <c:v>100.62091503268</c:v>
                </c:pt>
                <c:pt idx="8204">
                  <c:v>100.642701525054</c:v>
                </c:pt>
                <c:pt idx="8205">
                  <c:v>100.686274509804</c:v>
                </c:pt>
                <c:pt idx="8206">
                  <c:v>100.686274509804</c:v>
                </c:pt>
                <c:pt idx="8207">
                  <c:v>100.686274509804</c:v>
                </c:pt>
                <c:pt idx="8208">
                  <c:v>100.642701525054</c:v>
                </c:pt>
                <c:pt idx="8209">
                  <c:v>100.664488017429</c:v>
                </c:pt>
                <c:pt idx="8210">
                  <c:v>100.664488017429</c:v>
                </c:pt>
                <c:pt idx="8211">
                  <c:v>100.686274509804</c:v>
                </c:pt>
                <c:pt idx="8212">
                  <c:v>100.686274509804</c:v>
                </c:pt>
                <c:pt idx="8213">
                  <c:v>100.664488017429</c:v>
                </c:pt>
                <c:pt idx="8214">
                  <c:v>100.642701525054</c:v>
                </c:pt>
                <c:pt idx="8215">
                  <c:v>100.599128540305</c:v>
                </c:pt>
                <c:pt idx="8216">
                  <c:v>100.664488017429</c:v>
                </c:pt>
                <c:pt idx="8217">
                  <c:v>100.642701525054</c:v>
                </c:pt>
                <c:pt idx="8218">
                  <c:v>100.642701525054</c:v>
                </c:pt>
                <c:pt idx="8219">
                  <c:v>100.664488017429</c:v>
                </c:pt>
                <c:pt idx="8220">
                  <c:v>100.686274509804</c:v>
                </c:pt>
                <c:pt idx="8221">
                  <c:v>100.729847494553</c:v>
                </c:pt>
                <c:pt idx="8222">
                  <c:v>100.62091503268</c:v>
                </c:pt>
                <c:pt idx="8223">
                  <c:v>100.708061002179</c:v>
                </c:pt>
                <c:pt idx="8224">
                  <c:v>100.686274509804</c:v>
                </c:pt>
                <c:pt idx="8225">
                  <c:v>100.664488017429</c:v>
                </c:pt>
                <c:pt idx="8226">
                  <c:v>100.642701525054</c:v>
                </c:pt>
                <c:pt idx="8227">
                  <c:v>100.751633986928</c:v>
                </c:pt>
                <c:pt idx="8228">
                  <c:v>100.664488017429</c:v>
                </c:pt>
                <c:pt idx="8229">
                  <c:v>100.686274509804</c:v>
                </c:pt>
                <c:pt idx="8230">
                  <c:v>100.708061002179</c:v>
                </c:pt>
                <c:pt idx="8231">
                  <c:v>100.686274509804</c:v>
                </c:pt>
                <c:pt idx="8232">
                  <c:v>100.708061002179</c:v>
                </c:pt>
                <c:pt idx="8233">
                  <c:v>100.664488017429</c:v>
                </c:pt>
                <c:pt idx="8234">
                  <c:v>100.642701525054</c:v>
                </c:pt>
                <c:pt idx="8235">
                  <c:v>100.642701525054</c:v>
                </c:pt>
                <c:pt idx="8236">
                  <c:v>100.62091503268</c:v>
                </c:pt>
                <c:pt idx="8237">
                  <c:v>100.664488017429</c:v>
                </c:pt>
                <c:pt idx="8238">
                  <c:v>100.664488017429</c:v>
                </c:pt>
                <c:pt idx="8239">
                  <c:v>100.664488017429</c:v>
                </c:pt>
                <c:pt idx="8240">
                  <c:v>100.664488017429</c:v>
                </c:pt>
                <c:pt idx="8241">
                  <c:v>100.686274509804</c:v>
                </c:pt>
                <c:pt idx="8242">
                  <c:v>100.686274509804</c:v>
                </c:pt>
                <c:pt idx="8243">
                  <c:v>100.664488017429</c:v>
                </c:pt>
                <c:pt idx="8244">
                  <c:v>100.664488017429</c:v>
                </c:pt>
                <c:pt idx="8245">
                  <c:v>100.642701525054</c:v>
                </c:pt>
                <c:pt idx="8246">
                  <c:v>100.664488017429</c:v>
                </c:pt>
                <c:pt idx="8247">
                  <c:v>100.686274509804</c:v>
                </c:pt>
                <c:pt idx="8248">
                  <c:v>100.642701525054</c:v>
                </c:pt>
                <c:pt idx="8249">
                  <c:v>100.686274509804</c:v>
                </c:pt>
                <c:pt idx="8250">
                  <c:v>100.686274509804</c:v>
                </c:pt>
                <c:pt idx="8251">
                  <c:v>100.62091503268</c:v>
                </c:pt>
                <c:pt idx="8252">
                  <c:v>100.664488017429</c:v>
                </c:pt>
                <c:pt idx="8253">
                  <c:v>100.686274509804</c:v>
                </c:pt>
                <c:pt idx="8254">
                  <c:v>100.642701525054</c:v>
                </c:pt>
                <c:pt idx="8255">
                  <c:v>100.62091503268</c:v>
                </c:pt>
                <c:pt idx="8256">
                  <c:v>100.664488017429</c:v>
                </c:pt>
                <c:pt idx="8257">
                  <c:v>100.729847494553</c:v>
                </c:pt>
                <c:pt idx="8258">
                  <c:v>100.664488017429</c:v>
                </c:pt>
                <c:pt idx="8259">
                  <c:v>100.729847494553</c:v>
                </c:pt>
                <c:pt idx="8260">
                  <c:v>100.708061002179</c:v>
                </c:pt>
                <c:pt idx="8261">
                  <c:v>100.664488017429</c:v>
                </c:pt>
                <c:pt idx="8262">
                  <c:v>100.664488017429</c:v>
                </c:pt>
                <c:pt idx="8263">
                  <c:v>100.642701525054</c:v>
                </c:pt>
                <c:pt idx="8264">
                  <c:v>100.642701525054</c:v>
                </c:pt>
                <c:pt idx="8265">
                  <c:v>100.708061002179</c:v>
                </c:pt>
                <c:pt idx="8266">
                  <c:v>100.708061002179</c:v>
                </c:pt>
                <c:pt idx="8267">
                  <c:v>100.686274509804</c:v>
                </c:pt>
                <c:pt idx="8268">
                  <c:v>100.642701525054</c:v>
                </c:pt>
                <c:pt idx="8269">
                  <c:v>100.664488017429</c:v>
                </c:pt>
                <c:pt idx="8270">
                  <c:v>100.664488017429</c:v>
                </c:pt>
                <c:pt idx="8271">
                  <c:v>100.664488017429</c:v>
                </c:pt>
                <c:pt idx="8272">
                  <c:v>100.686274509804</c:v>
                </c:pt>
                <c:pt idx="8273">
                  <c:v>100.664488017429</c:v>
                </c:pt>
                <c:pt idx="8274">
                  <c:v>100.664488017429</c:v>
                </c:pt>
                <c:pt idx="8275">
                  <c:v>100.62091503268</c:v>
                </c:pt>
                <c:pt idx="8276">
                  <c:v>100.664488017429</c:v>
                </c:pt>
                <c:pt idx="8277">
                  <c:v>100.686274509804</c:v>
                </c:pt>
                <c:pt idx="8278">
                  <c:v>100.664488017429</c:v>
                </c:pt>
                <c:pt idx="8279">
                  <c:v>100.664488017429</c:v>
                </c:pt>
                <c:pt idx="8280">
                  <c:v>100.664488017429</c:v>
                </c:pt>
                <c:pt idx="8281">
                  <c:v>100.642701525054</c:v>
                </c:pt>
                <c:pt idx="8282">
                  <c:v>100.642701525054</c:v>
                </c:pt>
                <c:pt idx="8283">
                  <c:v>100.664488017429</c:v>
                </c:pt>
                <c:pt idx="8284">
                  <c:v>100.708061002179</c:v>
                </c:pt>
                <c:pt idx="8285">
                  <c:v>100.664488017429</c:v>
                </c:pt>
                <c:pt idx="8286">
                  <c:v>100.664488017429</c:v>
                </c:pt>
                <c:pt idx="8287">
                  <c:v>100.642701525054</c:v>
                </c:pt>
                <c:pt idx="8288">
                  <c:v>100.686274509804</c:v>
                </c:pt>
                <c:pt idx="8289">
                  <c:v>100.62091503268</c:v>
                </c:pt>
                <c:pt idx="8290">
                  <c:v>100.708061002179</c:v>
                </c:pt>
                <c:pt idx="8291">
                  <c:v>100.642701525054</c:v>
                </c:pt>
                <c:pt idx="8292">
                  <c:v>100.664488017429</c:v>
                </c:pt>
                <c:pt idx="8293">
                  <c:v>100.686274509804</c:v>
                </c:pt>
                <c:pt idx="8294">
                  <c:v>100.664488017429</c:v>
                </c:pt>
                <c:pt idx="8295">
                  <c:v>100.642701525054</c:v>
                </c:pt>
                <c:pt idx="8296">
                  <c:v>100.664488017429</c:v>
                </c:pt>
                <c:pt idx="8297">
                  <c:v>100.686274509804</c:v>
                </c:pt>
                <c:pt idx="8298">
                  <c:v>100.62091503268</c:v>
                </c:pt>
                <c:pt idx="8299">
                  <c:v>100.686274509804</c:v>
                </c:pt>
                <c:pt idx="8300">
                  <c:v>100.729847494553</c:v>
                </c:pt>
                <c:pt idx="8301">
                  <c:v>100.664488017429</c:v>
                </c:pt>
                <c:pt idx="8302">
                  <c:v>100.664488017429</c:v>
                </c:pt>
                <c:pt idx="8303">
                  <c:v>100.664488017429</c:v>
                </c:pt>
                <c:pt idx="8304">
                  <c:v>100.708061002179</c:v>
                </c:pt>
                <c:pt idx="8305">
                  <c:v>100.686274509804</c:v>
                </c:pt>
                <c:pt idx="8306">
                  <c:v>100.686274509804</c:v>
                </c:pt>
                <c:pt idx="8307">
                  <c:v>100.686274509804</c:v>
                </c:pt>
                <c:pt idx="8308">
                  <c:v>100.664488017429</c:v>
                </c:pt>
                <c:pt idx="8309">
                  <c:v>100.686274509804</c:v>
                </c:pt>
                <c:pt idx="8310">
                  <c:v>100.664488017429</c:v>
                </c:pt>
                <c:pt idx="8311">
                  <c:v>100.664488017429</c:v>
                </c:pt>
                <c:pt idx="8312">
                  <c:v>100.686274509804</c:v>
                </c:pt>
                <c:pt idx="8313">
                  <c:v>100.664488017429</c:v>
                </c:pt>
                <c:pt idx="8314">
                  <c:v>100.686274509804</c:v>
                </c:pt>
                <c:pt idx="8315">
                  <c:v>100.664488017429</c:v>
                </c:pt>
                <c:pt idx="8316">
                  <c:v>100.686274509804</c:v>
                </c:pt>
                <c:pt idx="8317">
                  <c:v>100.708061002179</c:v>
                </c:pt>
                <c:pt idx="8318">
                  <c:v>100.708061002179</c:v>
                </c:pt>
                <c:pt idx="8319">
                  <c:v>100.708061002179</c:v>
                </c:pt>
                <c:pt idx="8320">
                  <c:v>100.642701525054</c:v>
                </c:pt>
                <c:pt idx="8321">
                  <c:v>100.686274509804</c:v>
                </c:pt>
                <c:pt idx="8322">
                  <c:v>100.664488017429</c:v>
                </c:pt>
                <c:pt idx="8323">
                  <c:v>100.642701525054</c:v>
                </c:pt>
                <c:pt idx="8324">
                  <c:v>100.664488017429</c:v>
                </c:pt>
                <c:pt idx="8325">
                  <c:v>100.664488017429</c:v>
                </c:pt>
                <c:pt idx="8326">
                  <c:v>100.686274509804</c:v>
                </c:pt>
                <c:pt idx="8327">
                  <c:v>100.664488017429</c:v>
                </c:pt>
                <c:pt idx="8328">
                  <c:v>100.729847494553</c:v>
                </c:pt>
                <c:pt idx="8329">
                  <c:v>100.642701525054</c:v>
                </c:pt>
                <c:pt idx="8330">
                  <c:v>100.642701525054</c:v>
                </c:pt>
                <c:pt idx="8331">
                  <c:v>100.686274509804</c:v>
                </c:pt>
                <c:pt idx="8332">
                  <c:v>100.729847494553</c:v>
                </c:pt>
                <c:pt idx="8333">
                  <c:v>100.664488017429</c:v>
                </c:pt>
                <c:pt idx="8334">
                  <c:v>100.686274509804</c:v>
                </c:pt>
                <c:pt idx="8335">
                  <c:v>100.642701525054</c:v>
                </c:pt>
                <c:pt idx="8336">
                  <c:v>100.664488017429</c:v>
                </c:pt>
                <c:pt idx="8337">
                  <c:v>100.664488017429</c:v>
                </c:pt>
                <c:pt idx="8338">
                  <c:v>100.664488017429</c:v>
                </c:pt>
                <c:pt idx="8339">
                  <c:v>100.686274509804</c:v>
                </c:pt>
                <c:pt idx="8340">
                  <c:v>100.686274509804</c:v>
                </c:pt>
                <c:pt idx="8341">
                  <c:v>100.686274509804</c:v>
                </c:pt>
                <c:pt idx="8342">
                  <c:v>100.642701525054</c:v>
                </c:pt>
                <c:pt idx="8343">
                  <c:v>100.708061002179</c:v>
                </c:pt>
                <c:pt idx="8344">
                  <c:v>100.686274509804</c:v>
                </c:pt>
                <c:pt idx="8345">
                  <c:v>100.708061002179</c:v>
                </c:pt>
                <c:pt idx="8346">
                  <c:v>100.664488017429</c:v>
                </c:pt>
                <c:pt idx="8347">
                  <c:v>100.664488017429</c:v>
                </c:pt>
                <c:pt idx="8348">
                  <c:v>100.664488017429</c:v>
                </c:pt>
                <c:pt idx="8349">
                  <c:v>100.686274509804</c:v>
                </c:pt>
                <c:pt idx="8350">
                  <c:v>100.708061002179</c:v>
                </c:pt>
                <c:pt idx="8351">
                  <c:v>100.642701525054</c:v>
                </c:pt>
                <c:pt idx="8352">
                  <c:v>100.708061002179</c:v>
                </c:pt>
                <c:pt idx="8353">
                  <c:v>100.599128540305</c:v>
                </c:pt>
                <c:pt idx="8354">
                  <c:v>100.642701525054</c:v>
                </c:pt>
                <c:pt idx="8355">
                  <c:v>100.664488017429</c:v>
                </c:pt>
                <c:pt idx="8356">
                  <c:v>100.664488017429</c:v>
                </c:pt>
                <c:pt idx="8357">
                  <c:v>100.664488017429</c:v>
                </c:pt>
                <c:pt idx="8358">
                  <c:v>100.664488017429</c:v>
                </c:pt>
                <c:pt idx="8359">
                  <c:v>100.664488017429</c:v>
                </c:pt>
                <c:pt idx="8360">
                  <c:v>100.664488017429</c:v>
                </c:pt>
                <c:pt idx="8361">
                  <c:v>100.729847494553</c:v>
                </c:pt>
                <c:pt idx="8362">
                  <c:v>100.664488017429</c:v>
                </c:pt>
                <c:pt idx="8363">
                  <c:v>100.686274509804</c:v>
                </c:pt>
                <c:pt idx="8364">
                  <c:v>100.686274509804</c:v>
                </c:pt>
                <c:pt idx="8365">
                  <c:v>100.57734204793</c:v>
                </c:pt>
                <c:pt idx="8366">
                  <c:v>100.686274509804</c:v>
                </c:pt>
                <c:pt idx="8367">
                  <c:v>100.664488017429</c:v>
                </c:pt>
                <c:pt idx="8368">
                  <c:v>100.642701525054</c:v>
                </c:pt>
                <c:pt idx="8369">
                  <c:v>100.664488017429</c:v>
                </c:pt>
                <c:pt idx="8370">
                  <c:v>100.686274509804</c:v>
                </c:pt>
                <c:pt idx="8371">
                  <c:v>100.642701525054</c:v>
                </c:pt>
                <c:pt idx="8372">
                  <c:v>100.686274509804</c:v>
                </c:pt>
                <c:pt idx="8373">
                  <c:v>100.664488017429</c:v>
                </c:pt>
                <c:pt idx="8374">
                  <c:v>100.642701525054</c:v>
                </c:pt>
                <c:pt idx="8375">
                  <c:v>100.642701525054</c:v>
                </c:pt>
                <c:pt idx="8376">
                  <c:v>100.642701525054</c:v>
                </c:pt>
                <c:pt idx="8377">
                  <c:v>100.62091503268</c:v>
                </c:pt>
                <c:pt idx="8378">
                  <c:v>100.686274509804</c:v>
                </c:pt>
                <c:pt idx="8379">
                  <c:v>100.642701525054</c:v>
                </c:pt>
                <c:pt idx="8380">
                  <c:v>100.664488017429</c:v>
                </c:pt>
                <c:pt idx="8381">
                  <c:v>100.664488017429</c:v>
                </c:pt>
                <c:pt idx="8382">
                  <c:v>100.686274509804</c:v>
                </c:pt>
                <c:pt idx="8383">
                  <c:v>100.664488017429</c:v>
                </c:pt>
                <c:pt idx="8384">
                  <c:v>100.708061002179</c:v>
                </c:pt>
                <c:pt idx="8385">
                  <c:v>100.642701525054</c:v>
                </c:pt>
                <c:pt idx="8386">
                  <c:v>100.642701525054</c:v>
                </c:pt>
                <c:pt idx="8387">
                  <c:v>100.686274509804</c:v>
                </c:pt>
                <c:pt idx="8388">
                  <c:v>100.729847494553</c:v>
                </c:pt>
                <c:pt idx="8389">
                  <c:v>100.664488017429</c:v>
                </c:pt>
                <c:pt idx="8390">
                  <c:v>100.664488017429</c:v>
                </c:pt>
                <c:pt idx="8391">
                  <c:v>100.686274509804</c:v>
                </c:pt>
                <c:pt idx="8392">
                  <c:v>100.664488017429</c:v>
                </c:pt>
                <c:pt idx="8393">
                  <c:v>100.708061002179</c:v>
                </c:pt>
                <c:pt idx="8394">
                  <c:v>100.642701525054</c:v>
                </c:pt>
                <c:pt idx="8395">
                  <c:v>100.664488017429</c:v>
                </c:pt>
                <c:pt idx="8396">
                  <c:v>100.62091503268</c:v>
                </c:pt>
                <c:pt idx="8397">
                  <c:v>100.686274509804</c:v>
                </c:pt>
                <c:pt idx="8398">
                  <c:v>100.686274509804</c:v>
                </c:pt>
                <c:pt idx="8399">
                  <c:v>100.664488017429</c:v>
                </c:pt>
                <c:pt idx="8400">
                  <c:v>100.599128540305</c:v>
                </c:pt>
                <c:pt idx="8401">
                  <c:v>100.686274509804</c:v>
                </c:pt>
                <c:pt idx="8402">
                  <c:v>100.686274509804</c:v>
                </c:pt>
                <c:pt idx="8403">
                  <c:v>100.642701525054</c:v>
                </c:pt>
                <c:pt idx="8404">
                  <c:v>100.664488017429</c:v>
                </c:pt>
                <c:pt idx="8405">
                  <c:v>100.708061002179</c:v>
                </c:pt>
                <c:pt idx="8406">
                  <c:v>100.664488017429</c:v>
                </c:pt>
                <c:pt idx="8407">
                  <c:v>100.642701525054</c:v>
                </c:pt>
                <c:pt idx="8408">
                  <c:v>100.686274509804</c:v>
                </c:pt>
                <c:pt idx="8409">
                  <c:v>100.729847494553</c:v>
                </c:pt>
                <c:pt idx="8410">
                  <c:v>100.708061002179</c:v>
                </c:pt>
                <c:pt idx="8411">
                  <c:v>100.708061002179</c:v>
                </c:pt>
                <c:pt idx="8412">
                  <c:v>100.664488017429</c:v>
                </c:pt>
                <c:pt idx="8413">
                  <c:v>100.62091503268</c:v>
                </c:pt>
                <c:pt idx="8414">
                  <c:v>100.664488017429</c:v>
                </c:pt>
                <c:pt idx="8415">
                  <c:v>100.708061002179</c:v>
                </c:pt>
                <c:pt idx="8416">
                  <c:v>100.664488017429</c:v>
                </c:pt>
                <c:pt idx="8417">
                  <c:v>100.708061002179</c:v>
                </c:pt>
                <c:pt idx="8418">
                  <c:v>100.642701525054</c:v>
                </c:pt>
                <c:pt idx="8419">
                  <c:v>100.664488017429</c:v>
                </c:pt>
                <c:pt idx="8420">
                  <c:v>100.664488017429</c:v>
                </c:pt>
                <c:pt idx="8421">
                  <c:v>100.642701525054</c:v>
                </c:pt>
                <c:pt idx="8422">
                  <c:v>100.729847494553</c:v>
                </c:pt>
                <c:pt idx="8423">
                  <c:v>100.62091503268</c:v>
                </c:pt>
                <c:pt idx="8424">
                  <c:v>100.664488017429</c:v>
                </c:pt>
                <c:pt idx="8425">
                  <c:v>100.664488017429</c:v>
                </c:pt>
                <c:pt idx="8426">
                  <c:v>100.686274509804</c:v>
                </c:pt>
                <c:pt idx="8427">
                  <c:v>100.686274509804</c:v>
                </c:pt>
                <c:pt idx="8428">
                  <c:v>100.708061002179</c:v>
                </c:pt>
                <c:pt idx="8429">
                  <c:v>100.642701525054</c:v>
                </c:pt>
                <c:pt idx="8430">
                  <c:v>100.686274509804</c:v>
                </c:pt>
                <c:pt idx="8431">
                  <c:v>100.708061002179</c:v>
                </c:pt>
                <c:pt idx="8432">
                  <c:v>100.686274509804</c:v>
                </c:pt>
                <c:pt idx="8433">
                  <c:v>100.664488017429</c:v>
                </c:pt>
                <c:pt idx="8434">
                  <c:v>100.686274509804</c:v>
                </c:pt>
                <c:pt idx="8435">
                  <c:v>100.642701525054</c:v>
                </c:pt>
                <c:pt idx="8436">
                  <c:v>100.708061002179</c:v>
                </c:pt>
                <c:pt idx="8437">
                  <c:v>100.708061002179</c:v>
                </c:pt>
                <c:pt idx="8438">
                  <c:v>100.642701525054</c:v>
                </c:pt>
                <c:pt idx="8439">
                  <c:v>100.642701525054</c:v>
                </c:pt>
                <c:pt idx="8440">
                  <c:v>100.686274509804</c:v>
                </c:pt>
                <c:pt idx="8441">
                  <c:v>100.62091503268</c:v>
                </c:pt>
                <c:pt idx="8442">
                  <c:v>100.686274509804</c:v>
                </c:pt>
                <c:pt idx="8443">
                  <c:v>100.664488017429</c:v>
                </c:pt>
                <c:pt idx="8444">
                  <c:v>100.686274509804</c:v>
                </c:pt>
                <c:pt idx="8445">
                  <c:v>100.708061002179</c:v>
                </c:pt>
                <c:pt idx="8446">
                  <c:v>100.686274509804</c:v>
                </c:pt>
                <c:pt idx="8447">
                  <c:v>100.62091503268</c:v>
                </c:pt>
                <c:pt idx="8448">
                  <c:v>100.599128540305</c:v>
                </c:pt>
                <c:pt idx="8449">
                  <c:v>100.664488017429</c:v>
                </c:pt>
                <c:pt idx="8450">
                  <c:v>100.62091503268</c:v>
                </c:pt>
                <c:pt idx="8451">
                  <c:v>100.599128540305</c:v>
                </c:pt>
                <c:pt idx="8452">
                  <c:v>100.708061002179</c:v>
                </c:pt>
                <c:pt idx="8453">
                  <c:v>100.642701525054</c:v>
                </c:pt>
                <c:pt idx="8454">
                  <c:v>100.686274509804</c:v>
                </c:pt>
                <c:pt idx="8455">
                  <c:v>100.729847494553</c:v>
                </c:pt>
                <c:pt idx="8456">
                  <c:v>100.62091503268</c:v>
                </c:pt>
                <c:pt idx="8457">
                  <c:v>100.729847494553</c:v>
                </c:pt>
                <c:pt idx="8458">
                  <c:v>100.642701525054</c:v>
                </c:pt>
                <c:pt idx="8459">
                  <c:v>100.664488017429</c:v>
                </c:pt>
                <c:pt idx="8460">
                  <c:v>100.708061002179</c:v>
                </c:pt>
                <c:pt idx="8461">
                  <c:v>100.708061002179</c:v>
                </c:pt>
                <c:pt idx="8462">
                  <c:v>100.686274509804</c:v>
                </c:pt>
                <c:pt idx="8463">
                  <c:v>100.686274509804</c:v>
                </c:pt>
                <c:pt idx="8464">
                  <c:v>100.664488017429</c:v>
                </c:pt>
                <c:pt idx="8465">
                  <c:v>100.708061002179</c:v>
                </c:pt>
                <c:pt idx="8466">
                  <c:v>100.664488017429</c:v>
                </c:pt>
                <c:pt idx="8467">
                  <c:v>100.62091503268</c:v>
                </c:pt>
                <c:pt idx="8468">
                  <c:v>100.664488017429</c:v>
                </c:pt>
                <c:pt idx="8469">
                  <c:v>100.708061002179</c:v>
                </c:pt>
                <c:pt idx="8470">
                  <c:v>100.62091503268</c:v>
                </c:pt>
                <c:pt idx="8471">
                  <c:v>100.664488017429</c:v>
                </c:pt>
                <c:pt idx="8472">
                  <c:v>100.642701525054</c:v>
                </c:pt>
                <c:pt idx="8473">
                  <c:v>100.642701525054</c:v>
                </c:pt>
                <c:pt idx="8474">
                  <c:v>100.664488017429</c:v>
                </c:pt>
                <c:pt idx="8475">
                  <c:v>100.729847494553</c:v>
                </c:pt>
                <c:pt idx="8476">
                  <c:v>100.686274509804</c:v>
                </c:pt>
                <c:pt idx="8477">
                  <c:v>100.664488017429</c:v>
                </c:pt>
                <c:pt idx="8478">
                  <c:v>100.686274509804</c:v>
                </c:pt>
                <c:pt idx="8479">
                  <c:v>100.664488017429</c:v>
                </c:pt>
                <c:pt idx="8480">
                  <c:v>100.62091503268</c:v>
                </c:pt>
                <c:pt idx="8481">
                  <c:v>100.686274509804</c:v>
                </c:pt>
                <c:pt idx="8482">
                  <c:v>100.686274509804</c:v>
                </c:pt>
                <c:pt idx="8483">
                  <c:v>100.664488017429</c:v>
                </c:pt>
                <c:pt idx="8484">
                  <c:v>100.642701525054</c:v>
                </c:pt>
                <c:pt idx="8485">
                  <c:v>100.62091503268</c:v>
                </c:pt>
                <c:pt idx="8486">
                  <c:v>100.664488017429</c:v>
                </c:pt>
                <c:pt idx="8487">
                  <c:v>100.729847494553</c:v>
                </c:pt>
                <c:pt idx="8488">
                  <c:v>100.708061002179</c:v>
                </c:pt>
                <c:pt idx="8489">
                  <c:v>100.642701525054</c:v>
                </c:pt>
                <c:pt idx="8490">
                  <c:v>100.664488017429</c:v>
                </c:pt>
                <c:pt idx="8491">
                  <c:v>100.62091503268</c:v>
                </c:pt>
                <c:pt idx="8492">
                  <c:v>100.664488017429</c:v>
                </c:pt>
                <c:pt idx="8493">
                  <c:v>100.664488017429</c:v>
                </c:pt>
                <c:pt idx="8494">
                  <c:v>100.686274509804</c:v>
                </c:pt>
                <c:pt idx="8495">
                  <c:v>100.62091503268</c:v>
                </c:pt>
                <c:pt idx="8496">
                  <c:v>100.686274509804</c:v>
                </c:pt>
                <c:pt idx="8497">
                  <c:v>100.708061002179</c:v>
                </c:pt>
                <c:pt idx="8498">
                  <c:v>100.642701525054</c:v>
                </c:pt>
                <c:pt idx="8499">
                  <c:v>100.708061002179</c:v>
                </c:pt>
                <c:pt idx="8500">
                  <c:v>100.664488017429</c:v>
                </c:pt>
                <c:pt idx="8501">
                  <c:v>100.664488017429</c:v>
                </c:pt>
                <c:pt idx="8502">
                  <c:v>100.62091503268</c:v>
                </c:pt>
                <c:pt idx="8503">
                  <c:v>100.642701525054</c:v>
                </c:pt>
                <c:pt idx="8504">
                  <c:v>100.686274509804</c:v>
                </c:pt>
                <c:pt idx="8505">
                  <c:v>100.664488017429</c:v>
                </c:pt>
                <c:pt idx="8506">
                  <c:v>100.686274509804</c:v>
                </c:pt>
                <c:pt idx="8507">
                  <c:v>100.686274509804</c:v>
                </c:pt>
                <c:pt idx="8508">
                  <c:v>100.664488017429</c:v>
                </c:pt>
                <c:pt idx="8509">
                  <c:v>100.642701525054</c:v>
                </c:pt>
                <c:pt idx="8510">
                  <c:v>100.664488017429</c:v>
                </c:pt>
                <c:pt idx="8511">
                  <c:v>100.642701525054</c:v>
                </c:pt>
                <c:pt idx="8512">
                  <c:v>100.708061002179</c:v>
                </c:pt>
                <c:pt idx="8513">
                  <c:v>100.642701525054</c:v>
                </c:pt>
                <c:pt idx="8514">
                  <c:v>100.642701525054</c:v>
                </c:pt>
                <c:pt idx="8515">
                  <c:v>100.664488017429</c:v>
                </c:pt>
                <c:pt idx="8516">
                  <c:v>100.664488017429</c:v>
                </c:pt>
                <c:pt idx="8517">
                  <c:v>100.664488017429</c:v>
                </c:pt>
                <c:pt idx="8518">
                  <c:v>100.62091503268</c:v>
                </c:pt>
                <c:pt idx="8519">
                  <c:v>100.686274509804</c:v>
                </c:pt>
                <c:pt idx="8520">
                  <c:v>100.62091503268</c:v>
                </c:pt>
                <c:pt idx="8521">
                  <c:v>100.664488017429</c:v>
                </c:pt>
                <c:pt idx="8522">
                  <c:v>100.686274509804</c:v>
                </c:pt>
                <c:pt idx="8523">
                  <c:v>100.686274509804</c:v>
                </c:pt>
                <c:pt idx="8524">
                  <c:v>100.642701525054</c:v>
                </c:pt>
                <c:pt idx="8525">
                  <c:v>100.642701525054</c:v>
                </c:pt>
                <c:pt idx="8526">
                  <c:v>100.664488017429</c:v>
                </c:pt>
                <c:pt idx="8527">
                  <c:v>100.642701525054</c:v>
                </c:pt>
                <c:pt idx="8528">
                  <c:v>100.664488017429</c:v>
                </c:pt>
                <c:pt idx="8529">
                  <c:v>100.686274509804</c:v>
                </c:pt>
                <c:pt idx="8530">
                  <c:v>100.708061002179</c:v>
                </c:pt>
                <c:pt idx="8531">
                  <c:v>100.642701525054</c:v>
                </c:pt>
                <c:pt idx="8532">
                  <c:v>100.708061002179</c:v>
                </c:pt>
                <c:pt idx="8533">
                  <c:v>100.664488017429</c:v>
                </c:pt>
                <c:pt idx="8534">
                  <c:v>100.642701525054</c:v>
                </c:pt>
                <c:pt idx="8535">
                  <c:v>100.664488017429</c:v>
                </c:pt>
                <c:pt idx="8536">
                  <c:v>100.686274509804</c:v>
                </c:pt>
                <c:pt idx="8537">
                  <c:v>100.664488017429</c:v>
                </c:pt>
                <c:pt idx="8538">
                  <c:v>100.664488017429</c:v>
                </c:pt>
                <c:pt idx="8539">
                  <c:v>100.664488017429</c:v>
                </c:pt>
                <c:pt idx="8540">
                  <c:v>100.62091503268</c:v>
                </c:pt>
                <c:pt idx="8541">
                  <c:v>100.686274509804</c:v>
                </c:pt>
                <c:pt idx="8542">
                  <c:v>100.664488017429</c:v>
                </c:pt>
                <c:pt idx="8543">
                  <c:v>100.686274509804</c:v>
                </c:pt>
                <c:pt idx="8544">
                  <c:v>100.686274509804</c:v>
                </c:pt>
                <c:pt idx="8545">
                  <c:v>100.708061002179</c:v>
                </c:pt>
                <c:pt idx="8546">
                  <c:v>100.664488017429</c:v>
                </c:pt>
                <c:pt idx="8547">
                  <c:v>100.642701525054</c:v>
                </c:pt>
                <c:pt idx="8548">
                  <c:v>100.729847494553</c:v>
                </c:pt>
                <c:pt idx="8549">
                  <c:v>100.642701525054</c:v>
                </c:pt>
                <c:pt idx="8550">
                  <c:v>100.642701525054</c:v>
                </c:pt>
                <c:pt idx="8551">
                  <c:v>100.686274509804</c:v>
                </c:pt>
                <c:pt idx="8552">
                  <c:v>100.664488017429</c:v>
                </c:pt>
                <c:pt idx="8553">
                  <c:v>100.62091503268</c:v>
                </c:pt>
                <c:pt idx="8554">
                  <c:v>100.664488017429</c:v>
                </c:pt>
                <c:pt idx="8555">
                  <c:v>100.686274509804</c:v>
                </c:pt>
                <c:pt idx="8556">
                  <c:v>100.62091503268</c:v>
                </c:pt>
                <c:pt idx="8557">
                  <c:v>100.642701525054</c:v>
                </c:pt>
                <c:pt idx="8558">
                  <c:v>100.686274509804</c:v>
                </c:pt>
                <c:pt idx="8559">
                  <c:v>100.708061002179</c:v>
                </c:pt>
                <c:pt idx="8560">
                  <c:v>100.62091503268</c:v>
                </c:pt>
                <c:pt idx="8561">
                  <c:v>100.664488017429</c:v>
                </c:pt>
                <c:pt idx="8562">
                  <c:v>100.664488017429</c:v>
                </c:pt>
                <c:pt idx="8563">
                  <c:v>100.664488017429</c:v>
                </c:pt>
                <c:pt idx="8564">
                  <c:v>100.664488017429</c:v>
                </c:pt>
                <c:pt idx="8565">
                  <c:v>100.664488017429</c:v>
                </c:pt>
                <c:pt idx="8566">
                  <c:v>100.664488017429</c:v>
                </c:pt>
                <c:pt idx="8567">
                  <c:v>100.664488017429</c:v>
                </c:pt>
                <c:pt idx="8568">
                  <c:v>100.686274509804</c:v>
                </c:pt>
                <c:pt idx="8569">
                  <c:v>100.664488017429</c:v>
                </c:pt>
                <c:pt idx="8570">
                  <c:v>100.642701525054</c:v>
                </c:pt>
                <c:pt idx="8571">
                  <c:v>100.642701525054</c:v>
                </c:pt>
                <c:pt idx="8572">
                  <c:v>100.686274509804</c:v>
                </c:pt>
                <c:pt idx="8573">
                  <c:v>100.642701525054</c:v>
                </c:pt>
                <c:pt idx="8574">
                  <c:v>100.686274509804</c:v>
                </c:pt>
                <c:pt idx="8575">
                  <c:v>100.708061002179</c:v>
                </c:pt>
                <c:pt idx="8576">
                  <c:v>100.751633986928</c:v>
                </c:pt>
                <c:pt idx="8577">
                  <c:v>100.62091503268</c:v>
                </c:pt>
                <c:pt idx="8578">
                  <c:v>100.729847494553</c:v>
                </c:pt>
                <c:pt idx="8579">
                  <c:v>100.686274509804</c:v>
                </c:pt>
                <c:pt idx="8580">
                  <c:v>100.729847494553</c:v>
                </c:pt>
                <c:pt idx="8581">
                  <c:v>100.642701525054</c:v>
                </c:pt>
                <c:pt idx="8582">
                  <c:v>100.664488017429</c:v>
                </c:pt>
                <c:pt idx="8583">
                  <c:v>100.664488017429</c:v>
                </c:pt>
                <c:pt idx="8584">
                  <c:v>100.642701525054</c:v>
                </c:pt>
                <c:pt idx="8585">
                  <c:v>100.664488017429</c:v>
                </c:pt>
                <c:pt idx="8586">
                  <c:v>100.664488017429</c:v>
                </c:pt>
                <c:pt idx="8587">
                  <c:v>100.664488017429</c:v>
                </c:pt>
                <c:pt idx="8588">
                  <c:v>100.708061002179</c:v>
                </c:pt>
                <c:pt idx="8589">
                  <c:v>100.686274509804</c:v>
                </c:pt>
                <c:pt idx="8590">
                  <c:v>100.642701525054</c:v>
                </c:pt>
                <c:pt idx="8591">
                  <c:v>100.729847494553</c:v>
                </c:pt>
                <c:pt idx="8592">
                  <c:v>100.708061002179</c:v>
                </c:pt>
                <c:pt idx="8593">
                  <c:v>100.664488017429</c:v>
                </c:pt>
                <c:pt idx="8594">
                  <c:v>100.686274509804</c:v>
                </c:pt>
                <c:pt idx="8595">
                  <c:v>100.664488017429</c:v>
                </c:pt>
                <c:pt idx="8596">
                  <c:v>100.664488017429</c:v>
                </c:pt>
                <c:pt idx="8597">
                  <c:v>100.751633986928</c:v>
                </c:pt>
                <c:pt idx="8598">
                  <c:v>100.708061002179</c:v>
                </c:pt>
                <c:pt idx="8599">
                  <c:v>100.642701525054</c:v>
                </c:pt>
                <c:pt idx="8600">
                  <c:v>100.62091503268</c:v>
                </c:pt>
                <c:pt idx="8601">
                  <c:v>100.642701525054</c:v>
                </c:pt>
                <c:pt idx="8602">
                  <c:v>100.686274509804</c:v>
                </c:pt>
                <c:pt idx="8603">
                  <c:v>100.686274509804</c:v>
                </c:pt>
                <c:pt idx="8604">
                  <c:v>100.686274509804</c:v>
                </c:pt>
                <c:pt idx="8605">
                  <c:v>100.686274509804</c:v>
                </c:pt>
                <c:pt idx="8606">
                  <c:v>100.686274509804</c:v>
                </c:pt>
                <c:pt idx="8607">
                  <c:v>100.664488017429</c:v>
                </c:pt>
                <c:pt idx="8608">
                  <c:v>100.686274509804</c:v>
                </c:pt>
                <c:pt idx="8609">
                  <c:v>100.686274509804</c:v>
                </c:pt>
                <c:pt idx="8610">
                  <c:v>100.664488017429</c:v>
                </c:pt>
                <c:pt idx="8611">
                  <c:v>100.708061002179</c:v>
                </c:pt>
                <c:pt idx="8612">
                  <c:v>100.686274509804</c:v>
                </c:pt>
                <c:pt idx="8613">
                  <c:v>100.664488017429</c:v>
                </c:pt>
                <c:pt idx="8614">
                  <c:v>100.686274509804</c:v>
                </c:pt>
                <c:pt idx="8615">
                  <c:v>100.686274509804</c:v>
                </c:pt>
                <c:pt idx="8616">
                  <c:v>100.642701525054</c:v>
                </c:pt>
                <c:pt idx="8617">
                  <c:v>100.686274509804</c:v>
                </c:pt>
                <c:pt idx="8618">
                  <c:v>100.686274509804</c:v>
                </c:pt>
                <c:pt idx="8619">
                  <c:v>100.686274509804</c:v>
                </c:pt>
                <c:pt idx="8620">
                  <c:v>100.62091503268</c:v>
                </c:pt>
                <c:pt idx="8621">
                  <c:v>100.664488017429</c:v>
                </c:pt>
                <c:pt idx="8622">
                  <c:v>100.708061002179</c:v>
                </c:pt>
                <c:pt idx="8623">
                  <c:v>100.664488017429</c:v>
                </c:pt>
                <c:pt idx="8624">
                  <c:v>100.664488017429</c:v>
                </c:pt>
                <c:pt idx="8625">
                  <c:v>100.642701525054</c:v>
                </c:pt>
                <c:pt idx="8626">
                  <c:v>100.751633986928</c:v>
                </c:pt>
                <c:pt idx="8627">
                  <c:v>100.686274509804</c:v>
                </c:pt>
                <c:pt idx="8628">
                  <c:v>100.686274509804</c:v>
                </c:pt>
                <c:pt idx="8629">
                  <c:v>100.664488017429</c:v>
                </c:pt>
                <c:pt idx="8630">
                  <c:v>100.686274509804</c:v>
                </c:pt>
                <c:pt idx="8631">
                  <c:v>100.642701525054</c:v>
                </c:pt>
                <c:pt idx="8632">
                  <c:v>100.642701525054</c:v>
                </c:pt>
                <c:pt idx="8633">
                  <c:v>100.686274509804</c:v>
                </c:pt>
                <c:pt idx="8634">
                  <c:v>100.642701525054</c:v>
                </c:pt>
                <c:pt idx="8635">
                  <c:v>100.664488017429</c:v>
                </c:pt>
                <c:pt idx="8636">
                  <c:v>100.664488017429</c:v>
                </c:pt>
                <c:pt idx="8637">
                  <c:v>100.664488017429</c:v>
                </c:pt>
                <c:pt idx="8638">
                  <c:v>100.664488017429</c:v>
                </c:pt>
                <c:pt idx="8639">
                  <c:v>100.729847494553</c:v>
                </c:pt>
                <c:pt idx="8640">
                  <c:v>100.686274509804</c:v>
                </c:pt>
                <c:pt idx="8641">
                  <c:v>100.642701525054</c:v>
                </c:pt>
                <c:pt idx="8642">
                  <c:v>100.686274509804</c:v>
                </c:pt>
                <c:pt idx="8643">
                  <c:v>100.708061002179</c:v>
                </c:pt>
                <c:pt idx="8644">
                  <c:v>100.729847494553</c:v>
                </c:pt>
                <c:pt idx="8645">
                  <c:v>100.686274509804</c:v>
                </c:pt>
                <c:pt idx="8646">
                  <c:v>100.664488017429</c:v>
                </c:pt>
                <c:pt idx="8647">
                  <c:v>100.708061002179</c:v>
                </c:pt>
                <c:pt idx="8648">
                  <c:v>100.664488017429</c:v>
                </c:pt>
                <c:pt idx="8649">
                  <c:v>100.642701525054</c:v>
                </c:pt>
                <c:pt idx="8650">
                  <c:v>100.642701525054</c:v>
                </c:pt>
                <c:pt idx="8651">
                  <c:v>100.664488017429</c:v>
                </c:pt>
                <c:pt idx="8652">
                  <c:v>100.642701525054</c:v>
                </c:pt>
                <c:pt idx="8653">
                  <c:v>100.664488017429</c:v>
                </c:pt>
                <c:pt idx="8654">
                  <c:v>100.664488017429</c:v>
                </c:pt>
                <c:pt idx="8655">
                  <c:v>100.642701525054</c:v>
                </c:pt>
                <c:pt idx="8656">
                  <c:v>100.642701525054</c:v>
                </c:pt>
                <c:pt idx="8657">
                  <c:v>100.686274509804</c:v>
                </c:pt>
                <c:pt idx="8658">
                  <c:v>100.686274509804</c:v>
                </c:pt>
                <c:pt idx="8659">
                  <c:v>100.664488017429</c:v>
                </c:pt>
                <c:pt idx="8660">
                  <c:v>100.664488017429</c:v>
                </c:pt>
                <c:pt idx="8661">
                  <c:v>100.686274509804</c:v>
                </c:pt>
                <c:pt idx="8662">
                  <c:v>100.686274509804</c:v>
                </c:pt>
                <c:pt idx="8663">
                  <c:v>100.686274509804</c:v>
                </c:pt>
                <c:pt idx="8664">
                  <c:v>100.664488017429</c:v>
                </c:pt>
                <c:pt idx="8665">
                  <c:v>100.664488017429</c:v>
                </c:pt>
                <c:pt idx="8666">
                  <c:v>100.642701525054</c:v>
                </c:pt>
                <c:pt idx="8667">
                  <c:v>100.642701525054</c:v>
                </c:pt>
                <c:pt idx="8668">
                  <c:v>100.708061002179</c:v>
                </c:pt>
                <c:pt idx="8669">
                  <c:v>100.708061002179</c:v>
                </c:pt>
                <c:pt idx="8670">
                  <c:v>100.642701525054</c:v>
                </c:pt>
                <c:pt idx="8671">
                  <c:v>100.599128540305</c:v>
                </c:pt>
                <c:pt idx="8672">
                  <c:v>100.664488017429</c:v>
                </c:pt>
                <c:pt idx="8673">
                  <c:v>100.686274509804</c:v>
                </c:pt>
                <c:pt idx="8674">
                  <c:v>100.642701525054</c:v>
                </c:pt>
                <c:pt idx="8675">
                  <c:v>100.664488017429</c:v>
                </c:pt>
                <c:pt idx="8676">
                  <c:v>100.62091503268</c:v>
                </c:pt>
                <c:pt idx="8677">
                  <c:v>100.664488017429</c:v>
                </c:pt>
                <c:pt idx="8678">
                  <c:v>100.686274509804</c:v>
                </c:pt>
                <c:pt idx="8679">
                  <c:v>100.642701525054</c:v>
                </c:pt>
                <c:pt idx="8680">
                  <c:v>100.62091503268</c:v>
                </c:pt>
                <c:pt idx="8681">
                  <c:v>100.686274509804</c:v>
                </c:pt>
                <c:pt idx="8682">
                  <c:v>100.642701525054</c:v>
                </c:pt>
                <c:pt idx="8683">
                  <c:v>100.62091503268</c:v>
                </c:pt>
                <c:pt idx="8684">
                  <c:v>100.62091503268</c:v>
                </c:pt>
                <c:pt idx="8685">
                  <c:v>100.642701525054</c:v>
                </c:pt>
                <c:pt idx="8686">
                  <c:v>100.686274509804</c:v>
                </c:pt>
                <c:pt idx="8687">
                  <c:v>100.664488017429</c:v>
                </c:pt>
                <c:pt idx="8688">
                  <c:v>100.729847494553</c:v>
                </c:pt>
                <c:pt idx="8689">
                  <c:v>100.642701525054</c:v>
                </c:pt>
                <c:pt idx="8690">
                  <c:v>100.642701525054</c:v>
                </c:pt>
                <c:pt idx="8691">
                  <c:v>100.664488017429</c:v>
                </c:pt>
                <c:pt idx="8692">
                  <c:v>100.686274509804</c:v>
                </c:pt>
                <c:pt idx="8693">
                  <c:v>100.686274509804</c:v>
                </c:pt>
                <c:pt idx="8694">
                  <c:v>100.664488017429</c:v>
                </c:pt>
                <c:pt idx="8695">
                  <c:v>100.664488017429</c:v>
                </c:pt>
                <c:pt idx="8696">
                  <c:v>100.686274509804</c:v>
                </c:pt>
                <c:pt idx="8697">
                  <c:v>100.664488017429</c:v>
                </c:pt>
                <c:pt idx="8698">
                  <c:v>100.642701525054</c:v>
                </c:pt>
                <c:pt idx="8699">
                  <c:v>100.664488017429</c:v>
                </c:pt>
                <c:pt idx="8700">
                  <c:v>100.599128540305</c:v>
                </c:pt>
                <c:pt idx="8701">
                  <c:v>100.664488017429</c:v>
                </c:pt>
                <c:pt idx="8702">
                  <c:v>100.642701525054</c:v>
                </c:pt>
                <c:pt idx="8703">
                  <c:v>100.664488017429</c:v>
                </c:pt>
                <c:pt idx="8704">
                  <c:v>100.686274509804</c:v>
                </c:pt>
                <c:pt idx="8705">
                  <c:v>100.642701525054</c:v>
                </c:pt>
                <c:pt idx="8706">
                  <c:v>100.708061002179</c:v>
                </c:pt>
                <c:pt idx="8707">
                  <c:v>100.686274509804</c:v>
                </c:pt>
                <c:pt idx="8708">
                  <c:v>100.642701525054</c:v>
                </c:pt>
                <c:pt idx="8709">
                  <c:v>100.642701525054</c:v>
                </c:pt>
                <c:pt idx="8710">
                  <c:v>100.686274509804</c:v>
                </c:pt>
                <c:pt idx="8711">
                  <c:v>100.686274509804</c:v>
                </c:pt>
                <c:pt idx="8712">
                  <c:v>100.664488017429</c:v>
                </c:pt>
                <c:pt idx="8713">
                  <c:v>100.642701525054</c:v>
                </c:pt>
                <c:pt idx="8714">
                  <c:v>100.642701525054</c:v>
                </c:pt>
                <c:pt idx="8715">
                  <c:v>100.708061002179</c:v>
                </c:pt>
                <c:pt idx="8716">
                  <c:v>100.708061002179</c:v>
                </c:pt>
                <c:pt idx="8717">
                  <c:v>100.686274509804</c:v>
                </c:pt>
                <c:pt idx="8718">
                  <c:v>100.642701525054</c:v>
                </c:pt>
                <c:pt idx="8719">
                  <c:v>100.686274509804</c:v>
                </c:pt>
                <c:pt idx="8720">
                  <c:v>100.686274509804</c:v>
                </c:pt>
                <c:pt idx="8721">
                  <c:v>100.686274509804</c:v>
                </c:pt>
                <c:pt idx="8722">
                  <c:v>100.642701525054</c:v>
                </c:pt>
                <c:pt idx="8723">
                  <c:v>100.642701525054</c:v>
                </c:pt>
                <c:pt idx="8724">
                  <c:v>100.686274509804</c:v>
                </c:pt>
                <c:pt idx="8725">
                  <c:v>100.664488017429</c:v>
                </c:pt>
                <c:pt idx="8726">
                  <c:v>100.686274509804</c:v>
                </c:pt>
                <c:pt idx="8727">
                  <c:v>100.686274509804</c:v>
                </c:pt>
                <c:pt idx="8728">
                  <c:v>100.642701525054</c:v>
                </c:pt>
                <c:pt idx="8729">
                  <c:v>100.686274509804</c:v>
                </c:pt>
                <c:pt idx="8730">
                  <c:v>100.664488017429</c:v>
                </c:pt>
                <c:pt idx="8731">
                  <c:v>100.62091503268</c:v>
                </c:pt>
                <c:pt idx="8732">
                  <c:v>100.664488017429</c:v>
                </c:pt>
                <c:pt idx="8733">
                  <c:v>100.664488017429</c:v>
                </c:pt>
                <c:pt idx="8734">
                  <c:v>100.664488017429</c:v>
                </c:pt>
                <c:pt idx="8735">
                  <c:v>100.664488017429</c:v>
                </c:pt>
                <c:pt idx="8736">
                  <c:v>100.664488017429</c:v>
                </c:pt>
                <c:pt idx="8737">
                  <c:v>100.708061002179</c:v>
                </c:pt>
                <c:pt idx="8738">
                  <c:v>100.686274509804</c:v>
                </c:pt>
                <c:pt idx="8739">
                  <c:v>100.686274509804</c:v>
                </c:pt>
                <c:pt idx="8740">
                  <c:v>100.686274509804</c:v>
                </c:pt>
                <c:pt idx="8741">
                  <c:v>100.686274509804</c:v>
                </c:pt>
                <c:pt idx="8742">
                  <c:v>100.664488017429</c:v>
                </c:pt>
                <c:pt idx="8743">
                  <c:v>100.642701525054</c:v>
                </c:pt>
                <c:pt idx="8744">
                  <c:v>100.642701525054</c:v>
                </c:pt>
                <c:pt idx="8745">
                  <c:v>100.686274509804</c:v>
                </c:pt>
                <c:pt idx="8746">
                  <c:v>100.686274509804</c:v>
                </c:pt>
                <c:pt idx="8747">
                  <c:v>100.642701525054</c:v>
                </c:pt>
                <c:pt idx="8748">
                  <c:v>100.62091503268</c:v>
                </c:pt>
                <c:pt idx="8749">
                  <c:v>100.708061002179</c:v>
                </c:pt>
                <c:pt idx="8750">
                  <c:v>100.664488017429</c:v>
                </c:pt>
                <c:pt idx="8751">
                  <c:v>100.642701525054</c:v>
                </c:pt>
                <c:pt idx="8752">
                  <c:v>100.664488017429</c:v>
                </c:pt>
                <c:pt idx="8753">
                  <c:v>100.686274509804</c:v>
                </c:pt>
                <c:pt idx="8754">
                  <c:v>100.664488017429</c:v>
                </c:pt>
                <c:pt idx="8755">
                  <c:v>100.664488017429</c:v>
                </c:pt>
                <c:pt idx="8756">
                  <c:v>100.642701525054</c:v>
                </c:pt>
                <c:pt idx="8757">
                  <c:v>100.642701525054</c:v>
                </c:pt>
                <c:pt idx="8758">
                  <c:v>100.642701525054</c:v>
                </c:pt>
                <c:pt idx="8759">
                  <c:v>100.729847494553</c:v>
                </c:pt>
                <c:pt idx="8760">
                  <c:v>100.686274509804</c:v>
                </c:pt>
                <c:pt idx="8761">
                  <c:v>100.708061002179</c:v>
                </c:pt>
                <c:pt idx="8762">
                  <c:v>100.664488017429</c:v>
                </c:pt>
                <c:pt idx="8763">
                  <c:v>100.664488017429</c:v>
                </c:pt>
                <c:pt idx="8764">
                  <c:v>100.642701525054</c:v>
                </c:pt>
                <c:pt idx="8765">
                  <c:v>100.686274509804</c:v>
                </c:pt>
                <c:pt idx="8766">
                  <c:v>100.642701525054</c:v>
                </c:pt>
                <c:pt idx="8767">
                  <c:v>100.686274509804</c:v>
                </c:pt>
                <c:pt idx="8768">
                  <c:v>100.686274509804</c:v>
                </c:pt>
                <c:pt idx="8769">
                  <c:v>100.686274509804</c:v>
                </c:pt>
                <c:pt idx="8770">
                  <c:v>100.664488017429</c:v>
                </c:pt>
                <c:pt idx="8771">
                  <c:v>100.664488017429</c:v>
                </c:pt>
                <c:pt idx="8772">
                  <c:v>100.664488017429</c:v>
                </c:pt>
                <c:pt idx="8773">
                  <c:v>100.664488017429</c:v>
                </c:pt>
                <c:pt idx="8774">
                  <c:v>100.664488017429</c:v>
                </c:pt>
                <c:pt idx="8775">
                  <c:v>100.708061002179</c:v>
                </c:pt>
                <c:pt idx="8776">
                  <c:v>100.642701525054</c:v>
                </c:pt>
                <c:pt idx="8777">
                  <c:v>100.642701525054</c:v>
                </c:pt>
                <c:pt idx="8778">
                  <c:v>100.664488017429</c:v>
                </c:pt>
                <c:pt idx="8779">
                  <c:v>100.664488017429</c:v>
                </c:pt>
                <c:pt idx="8780">
                  <c:v>100.642701525054</c:v>
                </c:pt>
                <c:pt idx="8781">
                  <c:v>100.708061002179</c:v>
                </c:pt>
                <c:pt idx="8782">
                  <c:v>100.664488017429</c:v>
                </c:pt>
                <c:pt idx="8783">
                  <c:v>100.729847494553</c:v>
                </c:pt>
                <c:pt idx="8784">
                  <c:v>100.686274509804</c:v>
                </c:pt>
                <c:pt idx="8785">
                  <c:v>100.664488017429</c:v>
                </c:pt>
                <c:pt idx="8786">
                  <c:v>100.642701525054</c:v>
                </c:pt>
                <c:pt idx="8787">
                  <c:v>100.664488017429</c:v>
                </c:pt>
                <c:pt idx="8788">
                  <c:v>100.686274509804</c:v>
                </c:pt>
                <c:pt idx="8789">
                  <c:v>100.708061002179</c:v>
                </c:pt>
                <c:pt idx="8790">
                  <c:v>100.642701525054</c:v>
                </c:pt>
                <c:pt idx="8791">
                  <c:v>100.686274509804</c:v>
                </c:pt>
                <c:pt idx="8792">
                  <c:v>100.686274509804</c:v>
                </c:pt>
                <c:pt idx="8793">
                  <c:v>100.708061002179</c:v>
                </c:pt>
                <c:pt idx="8794">
                  <c:v>100.708061002179</c:v>
                </c:pt>
                <c:pt idx="8795">
                  <c:v>100.642701525054</c:v>
                </c:pt>
                <c:pt idx="8796">
                  <c:v>100.708061002179</c:v>
                </c:pt>
                <c:pt idx="8797">
                  <c:v>100.664488017429</c:v>
                </c:pt>
                <c:pt idx="8798">
                  <c:v>100.664488017429</c:v>
                </c:pt>
                <c:pt idx="8799">
                  <c:v>100.642701525054</c:v>
                </c:pt>
                <c:pt idx="8800">
                  <c:v>100.642701525054</c:v>
                </c:pt>
                <c:pt idx="8801">
                  <c:v>100.642701525054</c:v>
                </c:pt>
                <c:pt idx="8802">
                  <c:v>100.686274509804</c:v>
                </c:pt>
                <c:pt idx="8803">
                  <c:v>100.686274509804</c:v>
                </c:pt>
                <c:pt idx="8804">
                  <c:v>100.686274509804</c:v>
                </c:pt>
                <c:pt idx="8805">
                  <c:v>100.664488017429</c:v>
                </c:pt>
                <c:pt idx="8806">
                  <c:v>100.642701525054</c:v>
                </c:pt>
                <c:pt idx="8807">
                  <c:v>100.664488017429</c:v>
                </c:pt>
                <c:pt idx="8808">
                  <c:v>100.708061002179</c:v>
                </c:pt>
                <c:pt idx="8809">
                  <c:v>100.686274509804</c:v>
                </c:pt>
                <c:pt idx="8810">
                  <c:v>100.664488017429</c:v>
                </c:pt>
                <c:pt idx="8811">
                  <c:v>100.708061002179</c:v>
                </c:pt>
                <c:pt idx="8812">
                  <c:v>100.664488017429</c:v>
                </c:pt>
                <c:pt idx="8813">
                  <c:v>100.642701525054</c:v>
                </c:pt>
                <c:pt idx="8814">
                  <c:v>100.642701525054</c:v>
                </c:pt>
                <c:pt idx="8815">
                  <c:v>100.664488017429</c:v>
                </c:pt>
                <c:pt idx="8816">
                  <c:v>100.664488017429</c:v>
                </c:pt>
                <c:pt idx="8817">
                  <c:v>100.664488017429</c:v>
                </c:pt>
                <c:pt idx="8818">
                  <c:v>100.62091503268</c:v>
                </c:pt>
                <c:pt idx="8819">
                  <c:v>100.642701525054</c:v>
                </c:pt>
                <c:pt idx="8820">
                  <c:v>100.642701525054</c:v>
                </c:pt>
                <c:pt idx="8821">
                  <c:v>100.686274509804</c:v>
                </c:pt>
                <c:pt idx="8822">
                  <c:v>100.686274509804</c:v>
                </c:pt>
                <c:pt idx="8823">
                  <c:v>100.664488017429</c:v>
                </c:pt>
                <c:pt idx="8824">
                  <c:v>100.664488017429</c:v>
                </c:pt>
                <c:pt idx="8825">
                  <c:v>100.62091503268</c:v>
                </c:pt>
                <c:pt idx="8826">
                  <c:v>100.62091503268</c:v>
                </c:pt>
                <c:pt idx="8827">
                  <c:v>100.686274509804</c:v>
                </c:pt>
                <c:pt idx="8828">
                  <c:v>100.664488017429</c:v>
                </c:pt>
                <c:pt idx="8829">
                  <c:v>100.642701525054</c:v>
                </c:pt>
                <c:pt idx="8830">
                  <c:v>100.708061002179</c:v>
                </c:pt>
                <c:pt idx="8831">
                  <c:v>100.664488017429</c:v>
                </c:pt>
                <c:pt idx="8832">
                  <c:v>100.642701525054</c:v>
                </c:pt>
                <c:pt idx="8833">
                  <c:v>100.708061002179</c:v>
                </c:pt>
                <c:pt idx="8834">
                  <c:v>100.642701525054</c:v>
                </c:pt>
                <c:pt idx="8835">
                  <c:v>100.664488017429</c:v>
                </c:pt>
                <c:pt idx="8836">
                  <c:v>100.664488017429</c:v>
                </c:pt>
                <c:pt idx="8837">
                  <c:v>100.664488017429</c:v>
                </c:pt>
                <c:pt idx="8838">
                  <c:v>100.642701525054</c:v>
                </c:pt>
                <c:pt idx="8839">
                  <c:v>100.686274509804</c:v>
                </c:pt>
                <c:pt idx="8840">
                  <c:v>100.686274509804</c:v>
                </c:pt>
                <c:pt idx="8841">
                  <c:v>100.62091503268</c:v>
                </c:pt>
                <c:pt idx="8842">
                  <c:v>100.642701525054</c:v>
                </c:pt>
                <c:pt idx="8843">
                  <c:v>100.62091503268</c:v>
                </c:pt>
                <c:pt idx="8844">
                  <c:v>100.708061002179</c:v>
                </c:pt>
                <c:pt idx="8845">
                  <c:v>100.642701525054</c:v>
                </c:pt>
                <c:pt idx="8846">
                  <c:v>100.664488017429</c:v>
                </c:pt>
                <c:pt idx="8847">
                  <c:v>100.686274509804</c:v>
                </c:pt>
                <c:pt idx="8848">
                  <c:v>100.708061002179</c:v>
                </c:pt>
                <c:pt idx="8849">
                  <c:v>100.686274509804</c:v>
                </c:pt>
                <c:pt idx="8850">
                  <c:v>100.642701525054</c:v>
                </c:pt>
                <c:pt idx="8851">
                  <c:v>100.664488017429</c:v>
                </c:pt>
                <c:pt idx="8852">
                  <c:v>100.642701525054</c:v>
                </c:pt>
                <c:pt idx="8853">
                  <c:v>100.686274509804</c:v>
                </c:pt>
                <c:pt idx="8854">
                  <c:v>100.664488017429</c:v>
                </c:pt>
                <c:pt idx="8855">
                  <c:v>100.664488017429</c:v>
                </c:pt>
                <c:pt idx="8856">
                  <c:v>100.642701525054</c:v>
                </c:pt>
                <c:pt idx="8857">
                  <c:v>100.708061002179</c:v>
                </c:pt>
                <c:pt idx="8858">
                  <c:v>100.686274509804</c:v>
                </c:pt>
                <c:pt idx="8859">
                  <c:v>100.642701525054</c:v>
                </c:pt>
                <c:pt idx="8860">
                  <c:v>100.642701525054</c:v>
                </c:pt>
                <c:pt idx="8861">
                  <c:v>100.664488017429</c:v>
                </c:pt>
                <c:pt idx="8862">
                  <c:v>100.642701525054</c:v>
                </c:pt>
                <c:pt idx="8863">
                  <c:v>100.664488017429</c:v>
                </c:pt>
                <c:pt idx="8864">
                  <c:v>100.664488017429</c:v>
                </c:pt>
                <c:pt idx="8865">
                  <c:v>100.708061002179</c:v>
                </c:pt>
                <c:pt idx="8866">
                  <c:v>100.664488017429</c:v>
                </c:pt>
                <c:pt idx="8867">
                  <c:v>100.664488017429</c:v>
                </c:pt>
                <c:pt idx="8868">
                  <c:v>100.686274509804</c:v>
                </c:pt>
                <c:pt idx="8869">
                  <c:v>100.664488017429</c:v>
                </c:pt>
                <c:pt idx="8870">
                  <c:v>100.664488017429</c:v>
                </c:pt>
                <c:pt idx="8871">
                  <c:v>100.708061002179</c:v>
                </c:pt>
                <c:pt idx="8872">
                  <c:v>100.686274509804</c:v>
                </c:pt>
                <c:pt idx="8873">
                  <c:v>100.708061002179</c:v>
                </c:pt>
                <c:pt idx="8874">
                  <c:v>100.62091503268</c:v>
                </c:pt>
                <c:pt idx="8875">
                  <c:v>100.664488017429</c:v>
                </c:pt>
                <c:pt idx="8876">
                  <c:v>100.729847494553</c:v>
                </c:pt>
                <c:pt idx="8877">
                  <c:v>100.729847494553</c:v>
                </c:pt>
                <c:pt idx="8878">
                  <c:v>100.729847494553</c:v>
                </c:pt>
                <c:pt idx="8879">
                  <c:v>100.708061002179</c:v>
                </c:pt>
                <c:pt idx="8880">
                  <c:v>100.686274509804</c:v>
                </c:pt>
                <c:pt idx="8881">
                  <c:v>100.686274509804</c:v>
                </c:pt>
                <c:pt idx="8882">
                  <c:v>100.664488017429</c:v>
                </c:pt>
                <c:pt idx="8883">
                  <c:v>100.686274509804</c:v>
                </c:pt>
                <c:pt idx="8884">
                  <c:v>100.664488017429</c:v>
                </c:pt>
                <c:pt idx="8885">
                  <c:v>100.642701525054</c:v>
                </c:pt>
                <c:pt idx="8886">
                  <c:v>100.686274509804</c:v>
                </c:pt>
                <c:pt idx="8887">
                  <c:v>100.642701525054</c:v>
                </c:pt>
                <c:pt idx="8888">
                  <c:v>100.642701525054</c:v>
                </c:pt>
                <c:pt idx="8889">
                  <c:v>100.642701525054</c:v>
                </c:pt>
                <c:pt idx="8890">
                  <c:v>100.686274509804</c:v>
                </c:pt>
                <c:pt idx="8891">
                  <c:v>100.642701525054</c:v>
                </c:pt>
                <c:pt idx="8892">
                  <c:v>100.664488017429</c:v>
                </c:pt>
                <c:pt idx="8893">
                  <c:v>100.664488017429</c:v>
                </c:pt>
                <c:pt idx="8894">
                  <c:v>100.664488017429</c:v>
                </c:pt>
                <c:pt idx="8895">
                  <c:v>100.664488017429</c:v>
                </c:pt>
                <c:pt idx="8896">
                  <c:v>100.664488017429</c:v>
                </c:pt>
                <c:pt idx="8897">
                  <c:v>100.708061002179</c:v>
                </c:pt>
                <c:pt idx="8898">
                  <c:v>100.686274509804</c:v>
                </c:pt>
                <c:pt idx="8899">
                  <c:v>100.664488017429</c:v>
                </c:pt>
                <c:pt idx="8900">
                  <c:v>100.686274509804</c:v>
                </c:pt>
                <c:pt idx="8901">
                  <c:v>100.642701525054</c:v>
                </c:pt>
                <c:pt idx="8902">
                  <c:v>100.708061002179</c:v>
                </c:pt>
                <c:pt idx="8903">
                  <c:v>100.642701525054</c:v>
                </c:pt>
                <c:pt idx="8904">
                  <c:v>100.642701525054</c:v>
                </c:pt>
                <c:pt idx="8905">
                  <c:v>100.642701525054</c:v>
                </c:pt>
                <c:pt idx="8906">
                  <c:v>100.642701525054</c:v>
                </c:pt>
                <c:pt idx="8907">
                  <c:v>100.686274509804</c:v>
                </c:pt>
                <c:pt idx="8908">
                  <c:v>100.62091503268</c:v>
                </c:pt>
                <c:pt idx="8909">
                  <c:v>100.708061002179</c:v>
                </c:pt>
                <c:pt idx="8910">
                  <c:v>100.642701525054</c:v>
                </c:pt>
                <c:pt idx="8911">
                  <c:v>100.664488017429</c:v>
                </c:pt>
                <c:pt idx="8912">
                  <c:v>100.642701525054</c:v>
                </c:pt>
                <c:pt idx="8913">
                  <c:v>100.664488017429</c:v>
                </c:pt>
                <c:pt idx="8914">
                  <c:v>100.664488017429</c:v>
                </c:pt>
                <c:pt idx="8915">
                  <c:v>100.664488017429</c:v>
                </c:pt>
                <c:pt idx="8916">
                  <c:v>100.599128540305</c:v>
                </c:pt>
                <c:pt idx="8917">
                  <c:v>100.708061002179</c:v>
                </c:pt>
                <c:pt idx="8918">
                  <c:v>100.686274509804</c:v>
                </c:pt>
                <c:pt idx="8919">
                  <c:v>100.686274509804</c:v>
                </c:pt>
                <c:pt idx="8920">
                  <c:v>100.664488017429</c:v>
                </c:pt>
                <c:pt idx="8921">
                  <c:v>100.642701525054</c:v>
                </c:pt>
                <c:pt idx="8922">
                  <c:v>100.686274509804</c:v>
                </c:pt>
                <c:pt idx="8923">
                  <c:v>100.664488017429</c:v>
                </c:pt>
                <c:pt idx="8924">
                  <c:v>100.708061002179</c:v>
                </c:pt>
                <c:pt idx="8925">
                  <c:v>100.686274509804</c:v>
                </c:pt>
                <c:pt idx="8926">
                  <c:v>100.664488017429</c:v>
                </c:pt>
                <c:pt idx="8927">
                  <c:v>100.664488017429</c:v>
                </c:pt>
                <c:pt idx="8928">
                  <c:v>100.642701525054</c:v>
                </c:pt>
                <c:pt idx="8929">
                  <c:v>100.664488017429</c:v>
                </c:pt>
                <c:pt idx="8930">
                  <c:v>100.729847494553</c:v>
                </c:pt>
                <c:pt idx="8931">
                  <c:v>100.664488017429</c:v>
                </c:pt>
                <c:pt idx="8932">
                  <c:v>100.686274509804</c:v>
                </c:pt>
                <c:pt idx="8933">
                  <c:v>100.642701525054</c:v>
                </c:pt>
                <c:pt idx="8934">
                  <c:v>100.686274509804</c:v>
                </c:pt>
                <c:pt idx="8935">
                  <c:v>100.642701525054</c:v>
                </c:pt>
                <c:pt idx="8936">
                  <c:v>100.664488017429</c:v>
                </c:pt>
                <c:pt idx="8937">
                  <c:v>100.686274509804</c:v>
                </c:pt>
                <c:pt idx="8938">
                  <c:v>100.686274509804</c:v>
                </c:pt>
                <c:pt idx="8939">
                  <c:v>100.708061002179</c:v>
                </c:pt>
                <c:pt idx="8940">
                  <c:v>100.686274509804</c:v>
                </c:pt>
                <c:pt idx="8941">
                  <c:v>100.664488017429</c:v>
                </c:pt>
                <c:pt idx="8942">
                  <c:v>100.642701525054</c:v>
                </c:pt>
                <c:pt idx="8943">
                  <c:v>100.642701525054</c:v>
                </c:pt>
                <c:pt idx="8944">
                  <c:v>100.642701525054</c:v>
                </c:pt>
                <c:pt idx="8945">
                  <c:v>100.686274509804</c:v>
                </c:pt>
                <c:pt idx="8946">
                  <c:v>100.664488017429</c:v>
                </c:pt>
                <c:pt idx="8947">
                  <c:v>100.62091503268</c:v>
                </c:pt>
                <c:pt idx="8948">
                  <c:v>100.664488017429</c:v>
                </c:pt>
                <c:pt idx="8949">
                  <c:v>100.686274509804</c:v>
                </c:pt>
                <c:pt idx="8950">
                  <c:v>100.708061002179</c:v>
                </c:pt>
                <c:pt idx="8951">
                  <c:v>100.664488017429</c:v>
                </c:pt>
                <c:pt idx="8952">
                  <c:v>100.642701525054</c:v>
                </c:pt>
                <c:pt idx="8953">
                  <c:v>100.708061002179</c:v>
                </c:pt>
                <c:pt idx="8954">
                  <c:v>100.642701525054</c:v>
                </c:pt>
                <c:pt idx="8955">
                  <c:v>100.62091503268</c:v>
                </c:pt>
                <c:pt idx="8956">
                  <c:v>100.729847494553</c:v>
                </c:pt>
                <c:pt idx="8957">
                  <c:v>100.642701525054</c:v>
                </c:pt>
                <c:pt idx="8958">
                  <c:v>100.642701525054</c:v>
                </c:pt>
                <c:pt idx="8959">
                  <c:v>100.664488017429</c:v>
                </c:pt>
                <c:pt idx="8960">
                  <c:v>100.686274509804</c:v>
                </c:pt>
                <c:pt idx="8961">
                  <c:v>100.664488017429</c:v>
                </c:pt>
                <c:pt idx="8962">
                  <c:v>100.686274509804</c:v>
                </c:pt>
                <c:pt idx="8963">
                  <c:v>100.62091503268</c:v>
                </c:pt>
                <c:pt idx="8964">
                  <c:v>100.664488017429</c:v>
                </c:pt>
                <c:pt idx="8965">
                  <c:v>100.664488017429</c:v>
                </c:pt>
                <c:pt idx="8966">
                  <c:v>100.686274509804</c:v>
                </c:pt>
                <c:pt idx="8967">
                  <c:v>100.664488017429</c:v>
                </c:pt>
                <c:pt idx="8968">
                  <c:v>100.708061002179</c:v>
                </c:pt>
                <c:pt idx="8969">
                  <c:v>100.642701525054</c:v>
                </c:pt>
                <c:pt idx="8970">
                  <c:v>100.664488017429</c:v>
                </c:pt>
                <c:pt idx="8971">
                  <c:v>100.642701525054</c:v>
                </c:pt>
                <c:pt idx="8972">
                  <c:v>100.62091503268</c:v>
                </c:pt>
                <c:pt idx="8973">
                  <c:v>100.664488017429</c:v>
                </c:pt>
                <c:pt idx="8974">
                  <c:v>100.708061002179</c:v>
                </c:pt>
                <c:pt idx="8975">
                  <c:v>100.664488017429</c:v>
                </c:pt>
                <c:pt idx="8976">
                  <c:v>100.62091503268</c:v>
                </c:pt>
                <c:pt idx="8977">
                  <c:v>100.642701525054</c:v>
                </c:pt>
                <c:pt idx="8978">
                  <c:v>100.708061002179</c:v>
                </c:pt>
                <c:pt idx="8979">
                  <c:v>100.642701525054</c:v>
                </c:pt>
                <c:pt idx="8980">
                  <c:v>100.62091503268</c:v>
                </c:pt>
                <c:pt idx="8981">
                  <c:v>100.642701525054</c:v>
                </c:pt>
                <c:pt idx="8982">
                  <c:v>100.664488017429</c:v>
                </c:pt>
                <c:pt idx="8983">
                  <c:v>100.664488017429</c:v>
                </c:pt>
                <c:pt idx="8984">
                  <c:v>100.664488017429</c:v>
                </c:pt>
                <c:pt idx="8985">
                  <c:v>100.664488017429</c:v>
                </c:pt>
                <c:pt idx="8986">
                  <c:v>100.642701525054</c:v>
                </c:pt>
                <c:pt idx="8987">
                  <c:v>100.729847494553</c:v>
                </c:pt>
                <c:pt idx="8988">
                  <c:v>100.642701525054</c:v>
                </c:pt>
                <c:pt idx="8989">
                  <c:v>100.642701525054</c:v>
                </c:pt>
                <c:pt idx="8990">
                  <c:v>100.664488017429</c:v>
                </c:pt>
                <c:pt idx="8991">
                  <c:v>100.708061002179</c:v>
                </c:pt>
                <c:pt idx="8992">
                  <c:v>100.664488017429</c:v>
                </c:pt>
                <c:pt idx="8993">
                  <c:v>100.664488017429</c:v>
                </c:pt>
                <c:pt idx="8994">
                  <c:v>100.642701525054</c:v>
                </c:pt>
                <c:pt idx="8995">
                  <c:v>100.642701525054</c:v>
                </c:pt>
                <c:pt idx="8996">
                  <c:v>100.664488017429</c:v>
                </c:pt>
                <c:pt idx="8997">
                  <c:v>100.664488017429</c:v>
                </c:pt>
                <c:pt idx="8998">
                  <c:v>100.664488017429</c:v>
                </c:pt>
                <c:pt idx="8999">
                  <c:v>100.664488017429</c:v>
                </c:pt>
                <c:pt idx="9000">
                  <c:v>100.664488017429</c:v>
                </c:pt>
                <c:pt idx="9001">
                  <c:v>100.599128540305</c:v>
                </c:pt>
                <c:pt idx="9002">
                  <c:v>100.62091503268</c:v>
                </c:pt>
                <c:pt idx="9003">
                  <c:v>100.664488017429</c:v>
                </c:pt>
                <c:pt idx="9004">
                  <c:v>100.686274509804</c:v>
                </c:pt>
                <c:pt idx="9005">
                  <c:v>100.708061002179</c:v>
                </c:pt>
                <c:pt idx="9006">
                  <c:v>100.708061002179</c:v>
                </c:pt>
                <c:pt idx="9007">
                  <c:v>100.708061002179</c:v>
                </c:pt>
                <c:pt idx="9008">
                  <c:v>100.664488017429</c:v>
                </c:pt>
                <c:pt idx="9009">
                  <c:v>100.664488017429</c:v>
                </c:pt>
                <c:pt idx="9010">
                  <c:v>100.708061002179</c:v>
                </c:pt>
                <c:pt idx="9011">
                  <c:v>100.599128540305</c:v>
                </c:pt>
                <c:pt idx="9012">
                  <c:v>100.664488017429</c:v>
                </c:pt>
                <c:pt idx="9013">
                  <c:v>100.664488017429</c:v>
                </c:pt>
                <c:pt idx="9014">
                  <c:v>100.686274509804</c:v>
                </c:pt>
                <c:pt idx="9015">
                  <c:v>100.729847494553</c:v>
                </c:pt>
                <c:pt idx="9016">
                  <c:v>100.642701525054</c:v>
                </c:pt>
                <c:pt idx="9017">
                  <c:v>100.62091503268</c:v>
                </c:pt>
                <c:pt idx="9018">
                  <c:v>100.664488017429</c:v>
                </c:pt>
                <c:pt idx="9019">
                  <c:v>100.664488017429</c:v>
                </c:pt>
                <c:pt idx="9020">
                  <c:v>100.664488017429</c:v>
                </c:pt>
                <c:pt idx="9021">
                  <c:v>100.664488017429</c:v>
                </c:pt>
                <c:pt idx="9022">
                  <c:v>100.664488017429</c:v>
                </c:pt>
                <c:pt idx="9023">
                  <c:v>100.664488017429</c:v>
                </c:pt>
                <c:pt idx="9024">
                  <c:v>100.642701525054</c:v>
                </c:pt>
                <c:pt idx="9025">
                  <c:v>100.708061002179</c:v>
                </c:pt>
                <c:pt idx="9026">
                  <c:v>100.664488017429</c:v>
                </c:pt>
                <c:pt idx="9027">
                  <c:v>100.686274509804</c:v>
                </c:pt>
                <c:pt idx="9028">
                  <c:v>100.664488017429</c:v>
                </c:pt>
                <c:pt idx="9029">
                  <c:v>100.664488017429</c:v>
                </c:pt>
                <c:pt idx="9030">
                  <c:v>100.664488017429</c:v>
                </c:pt>
                <c:pt idx="9031">
                  <c:v>100.664488017429</c:v>
                </c:pt>
                <c:pt idx="9032">
                  <c:v>100.686274509804</c:v>
                </c:pt>
                <c:pt idx="9033">
                  <c:v>100.686274509804</c:v>
                </c:pt>
                <c:pt idx="9034">
                  <c:v>100.708061002179</c:v>
                </c:pt>
                <c:pt idx="9035">
                  <c:v>100.686274509804</c:v>
                </c:pt>
                <c:pt idx="9036">
                  <c:v>100.664488017429</c:v>
                </c:pt>
                <c:pt idx="9037">
                  <c:v>100.664488017429</c:v>
                </c:pt>
                <c:pt idx="9038">
                  <c:v>100.686274509804</c:v>
                </c:pt>
                <c:pt idx="9039">
                  <c:v>100.686274509804</c:v>
                </c:pt>
                <c:pt idx="9040">
                  <c:v>100.664488017429</c:v>
                </c:pt>
                <c:pt idx="9041">
                  <c:v>100.62091503268</c:v>
                </c:pt>
                <c:pt idx="9042">
                  <c:v>100.686274509804</c:v>
                </c:pt>
                <c:pt idx="9043">
                  <c:v>100.686274509804</c:v>
                </c:pt>
                <c:pt idx="9044">
                  <c:v>100.599128540305</c:v>
                </c:pt>
                <c:pt idx="9045">
                  <c:v>100.708061002179</c:v>
                </c:pt>
                <c:pt idx="9046">
                  <c:v>100.642701525054</c:v>
                </c:pt>
                <c:pt idx="9047">
                  <c:v>100.642701525054</c:v>
                </c:pt>
                <c:pt idx="9048">
                  <c:v>100.599128540305</c:v>
                </c:pt>
                <c:pt idx="9049">
                  <c:v>100.708061002179</c:v>
                </c:pt>
                <c:pt idx="9050">
                  <c:v>100.62091503268</c:v>
                </c:pt>
                <c:pt idx="9051">
                  <c:v>100.664488017429</c:v>
                </c:pt>
                <c:pt idx="9052">
                  <c:v>100.664488017429</c:v>
                </c:pt>
                <c:pt idx="9053">
                  <c:v>100.664488017429</c:v>
                </c:pt>
                <c:pt idx="9054">
                  <c:v>100.686274509804</c:v>
                </c:pt>
                <c:pt idx="9055">
                  <c:v>100.686274509804</c:v>
                </c:pt>
                <c:pt idx="9056">
                  <c:v>100.729847494553</c:v>
                </c:pt>
                <c:pt idx="9057">
                  <c:v>100.664488017429</c:v>
                </c:pt>
                <c:pt idx="9058">
                  <c:v>100.62091503268</c:v>
                </c:pt>
                <c:pt idx="9059">
                  <c:v>100.664488017429</c:v>
                </c:pt>
                <c:pt idx="9060">
                  <c:v>100.729847494553</c:v>
                </c:pt>
                <c:pt idx="9061">
                  <c:v>100.708061002179</c:v>
                </c:pt>
                <c:pt idx="9062">
                  <c:v>100.642701525054</c:v>
                </c:pt>
                <c:pt idx="9063">
                  <c:v>100.642701525054</c:v>
                </c:pt>
                <c:pt idx="9064">
                  <c:v>100.729847494553</c:v>
                </c:pt>
                <c:pt idx="9065">
                  <c:v>100.664488017429</c:v>
                </c:pt>
                <c:pt idx="9066">
                  <c:v>100.664488017429</c:v>
                </c:pt>
                <c:pt idx="9067">
                  <c:v>100.664488017429</c:v>
                </c:pt>
                <c:pt idx="9068">
                  <c:v>100.686274509804</c:v>
                </c:pt>
                <c:pt idx="9069">
                  <c:v>100.708061002179</c:v>
                </c:pt>
                <c:pt idx="9070">
                  <c:v>100.708061002179</c:v>
                </c:pt>
                <c:pt idx="9071">
                  <c:v>100.708061002179</c:v>
                </c:pt>
                <c:pt idx="9072">
                  <c:v>100.642701525054</c:v>
                </c:pt>
                <c:pt idx="9073">
                  <c:v>100.664488017429</c:v>
                </c:pt>
                <c:pt idx="9074">
                  <c:v>100.664488017429</c:v>
                </c:pt>
                <c:pt idx="9075">
                  <c:v>100.642701525054</c:v>
                </c:pt>
                <c:pt idx="9076">
                  <c:v>100.708061002179</c:v>
                </c:pt>
                <c:pt idx="9077">
                  <c:v>100.62091503268</c:v>
                </c:pt>
                <c:pt idx="9078">
                  <c:v>100.664488017429</c:v>
                </c:pt>
                <c:pt idx="9079">
                  <c:v>100.708061002179</c:v>
                </c:pt>
                <c:pt idx="9080">
                  <c:v>100.664488017429</c:v>
                </c:pt>
                <c:pt idx="9081">
                  <c:v>100.729847494553</c:v>
                </c:pt>
                <c:pt idx="9082">
                  <c:v>100.642701525054</c:v>
                </c:pt>
                <c:pt idx="9083">
                  <c:v>100.664488017429</c:v>
                </c:pt>
                <c:pt idx="9084">
                  <c:v>100.664488017429</c:v>
                </c:pt>
                <c:pt idx="9085">
                  <c:v>100.708061002179</c:v>
                </c:pt>
                <c:pt idx="9086">
                  <c:v>100.708061002179</c:v>
                </c:pt>
                <c:pt idx="9087">
                  <c:v>100.642701525054</c:v>
                </c:pt>
                <c:pt idx="9088">
                  <c:v>100.642701525054</c:v>
                </c:pt>
                <c:pt idx="9089">
                  <c:v>100.686274509804</c:v>
                </c:pt>
                <c:pt idx="9090">
                  <c:v>100.686274509804</c:v>
                </c:pt>
                <c:pt idx="9091">
                  <c:v>100.664488017429</c:v>
                </c:pt>
                <c:pt idx="9092">
                  <c:v>100.686274509804</c:v>
                </c:pt>
                <c:pt idx="9093">
                  <c:v>100.686274509804</c:v>
                </c:pt>
                <c:pt idx="9094">
                  <c:v>100.686274509804</c:v>
                </c:pt>
                <c:pt idx="9095">
                  <c:v>100.642701525054</c:v>
                </c:pt>
                <c:pt idx="9096">
                  <c:v>100.642701525054</c:v>
                </c:pt>
                <c:pt idx="9097">
                  <c:v>100.708061002179</c:v>
                </c:pt>
                <c:pt idx="9098">
                  <c:v>100.664488017429</c:v>
                </c:pt>
                <c:pt idx="9099">
                  <c:v>100.686274509804</c:v>
                </c:pt>
                <c:pt idx="9100">
                  <c:v>100.664488017429</c:v>
                </c:pt>
                <c:pt idx="9101">
                  <c:v>100.664488017429</c:v>
                </c:pt>
                <c:pt idx="9102">
                  <c:v>100.664488017429</c:v>
                </c:pt>
                <c:pt idx="9103">
                  <c:v>100.664488017429</c:v>
                </c:pt>
                <c:pt idx="9104">
                  <c:v>100.686274509804</c:v>
                </c:pt>
                <c:pt idx="9105">
                  <c:v>100.664488017429</c:v>
                </c:pt>
                <c:pt idx="9106">
                  <c:v>100.62091503268</c:v>
                </c:pt>
                <c:pt idx="9107">
                  <c:v>100.664488017429</c:v>
                </c:pt>
                <c:pt idx="9108">
                  <c:v>100.686274509804</c:v>
                </c:pt>
                <c:pt idx="9109">
                  <c:v>100.708061002179</c:v>
                </c:pt>
                <c:pt idx="9110">
                  <c:v>100.642701525054</c:v>
                </c:pt>
                <c:pt idx="9111">
                  <c:v>100.642701525054</c:v>
                </c:pt>
                <c:pt idx="9112">
                  <c:v>100.664488017429</c:v>
                </c:pt>
                <c:pt idx="9113">
                  <c:v>100.62091503268</c:v>
                </c:pt>
                <c:pt idx="9114">
                  <c:v>100.729847494553</c:v>
                </c:pt>
                <c:pt idx="9115">
                  <c:v>100.729847494553</c:v>
                </c:pt>
                <c:pt idx="9116">
                  <c:v>100.62091503268</c:v>
                </c:pt>
                <c:pt idx="9117">
                  <c:v>100.686274509804</c:v>
                </c:pt>
                <c:pt idx="9118">
                  <c:v>100.642701525054</c:v>
                </c:pt>
                <c:pt idx="9119">
                  <c:v>100.62091503268</c:v>
                </c:pt>
                <c:pt idx="9120">
                  <c:v>100.664488017429</c:v>
                </c:pt>
                <c:pt idx="9121">
                  <c:v>100.686274509804</c:v>
                </c:pt>
                <c:pt idx="9122">
                  <c:v>100.686274509804</c:v>
                </c:pt>
                <c:pt idx="9123">
                  <c:v>100.664488017429</c:v>
                </c:pt>
                <c:pt idx="9124">
                  <c:v>100.686274509804</c:v>
                </c:pt>
                <c:pt idx="9125">
                  <c:v>100.708061002179</c:v>
                </c:pt>
                <c:pt idx="9126">
                  <c:v>100.642701525054</c:v>
                </c:pt>
                <c:pt idx="9127">
                  <c:v>100.62091503268</c:v>
                </c:pt>
                <c:pt idx="9128">
                  <c:v>100.686274509804</c:v>
                </c:pt>
                <c:pt idx="9129">
                  <c:v>100.62091503268</c:v>
                </c:pt>
                <c:pt idx="9130">
                  <c:v>100.664488017429</c:v>
                </c:pt>
                <c:pt idx="9131">
                  <c:v>100.708061002179</c:v>
                </c:pt>
                <c:pt idx="9132">
                  <c:v>100.664488017429</c:v>
                </c:pt>
                <c:pt idx="9133">
                  <c:v>100.62091503268</c:v>
                </c:pt>
                <c:pt idx="9134">
                  <c:v>100.686274509804</c:v>
                </c:pt>
                <c:pt idx="9135">
                  <c:v>100.642701525054</c:v>
                </c:pt>
                <c:pt idx="9136">
                  <c:v>100.664488017429</c:v>
                </c:pt>
                <c:pt idx="9137">
                  <c:v>100.686274509804</c:v>
                </c:pt>
                <c:pt idx="9138">
                  <c:v>100.62091503268</c:v>
                </c:pt>
                <c:pt idx="9139">
                  <c:v>100.62091503268</c:v>
                </c:pt>
                <c:pt idx="9140">
                  <c:v>100.664488017429</c:v>
                </c:pt>
                <c:pt idx="9141">
                  <c:v>100.686274509804</c:v>
                </c:pt>
                <c:pt idx="9142">
                  <c:v>100.664488017429</c:v>
                </c:pt>
                <c:pt idx="9143">
                  <c:v>100.62091503268</c:v>
                </c:pt>
                <c:pt idx="9144">
                  <c:v>100.642701525054</c:v>
                </c:pt>
                <c:pt idx="9145">
                  <c:v>100.729847494553</c:v>
                </c:pt>
                <c:pt idx="9146">
                  <c:v>100.664488017429</c:v>
                </c:pt>
                <c:pt idx="9147">
                  <c:v>100.62091503268</c:v>
                </c:pt>
                <c:pt idx="9148">
                  <c:v>100.664488017429</c:v>
                </c:pt>
                <c:pt idx="9149">
                  <c:v>100.664488017429</c:v>
                </c:pt>
                <c:pt idx="9150">
                  <c:v>100.664488017429</c:v>
                </c:pt>
                <c:pt idx="9151">
                  <c:v>100.664488017429</c:v>
                </c:pt>
                <c:pt idx="9152">
                  <c:v>100.642701525054</c:v>
                </c:pt>
                <c:pt idx="9153">
                  <c:v>100.686274509804</c:v>
                </c:pt>
                <c:pt idx="9154">
                  <c:v>100.708061002179</c:v>
                </c:pt>
                <c:pt idx="9155">
                  <c:v>100.686274509804</c:v>
                </c:pt>
                <c:pt idx="9156">
                  <c:v>100.642701525054</c:v>
                </c:pt>
                <c:pt idx="9157">
                  <c:v>100.686274509804</c:v>
                </c:pt>
                <c:pt idx="9158">
                  <c:v>100.642701525054</c:v>
                </c:pt>
                <c:pt idx="9159">
                  <c:v>100.642701525054</c:v>
                </c:pt>
                <c:pt idx="9160">
                  <c:v>100.664488017429</c:v>
                </c:pt>
                <c:pt idx="9161">
                  <c:v>100.599128540305</c:v>
                </c:pt>
                <c:pt idx="9162">
                  <c:v>100.664488017429</c:v>
                </c:pt>
                <c:pt idx="9163">
                  <c:v>100.664488017429</c:v>
                </c:pt>
                <c:pt idx="9164">
                  <c:v>100.62091503268</c:v>
                </c:pt>
                <c:pt idx="9165">
                  <c:v>100.686274509804</c:v>
                </c:pt>
                <c:pt idx="9166">
                  <c:v>100.708061002179</c:v>
                </c:pt>
                <c:pt idx="9167">
                  <c:v>100.642701525054</c:v>
                </c:pt>
                <c:pt idx="9168">
                  <c:v>100.664488017429</c:v>
                </c:pt>
                <c:pt idx="9169">
                  <c:v>100.664488017429</c:v>
                </c:pt>
                <c:pt idx="9170">
                  <c:v>100.664488017429</c:v>
                </c:pt>
                <c:pt idx="9171">
                  <c:v>100.664488017429</c:v>
                </c:pt>
                <c:pt idx="9172">
                  <c:v>100.686274509804</c:v>
                </c:pt>
                <c:pt idx="9173">
                  <c:v>100.642701525054</c:v>
                </c:pt>
                <c:pt idx="9174">
                  <c:v>100.642701525054</c:v>
                </c:pt>
                <c:pt idx="9175">
                  <c:v>100.642701525054</c:v>
                </c:pt>
                <c:pt idx="9176">
                  <c:v>100.642701525054</c:v>
                </c:pt>
                <c:pt idx="9177">
                  <c:v>100.686274509804</c:v>
                </c:pt>
                <c:pt idx="9178">
                  <c:v>100.642701525054</c:v>
                </c:pt>
                <c:pt idx="9179">
                  <c:v>100.664488017429</c:v>
                </c:pt>
                <c:pt idx="9180">
                  <c:v>100.62091503268</c:v>
                </c:pt>
                <c:pt idx="9181">
                  <c:v>100.642701525054</c:v>
                </c:pt>
                <c:pt idx="9182">
                  <c:v>100.686274509804</c:v>
                </c:pt>
                <c:pt idx="9183">
                  <c:v>100.642701525054</c:v>
                </c:pt>
                <c:pt idx="9184">
                  <c:v>100.686274509804</c:v>
                </c:pt>
                <c:pt idx="9185">
                  <c:v>100.62091503268</c:v>
                </c:pt>
                <c:pt idx="9186">
                  <c:v>100.62091503268</c:v>
                </c:pt>
                <c:pt idx="9187">
                  <c:v>100.664488017429</c:v>
                </c:pt>
                <c:pt idx="9188">
                  <c:v>100.686274509804</c:v>
                </c:pt>
                <c:pt idx="9189">
                  <c:v>100.62091503268</c:v>
                </c:pt>
                <c:pt idx="9190">
                  <c:v>100.642701525054</c:v>
                </c:pt>
                <c:pt idx="9191">
                  <c:v>100.729847494553</c:v>
                </c:pt>
                <c:pt idx="9192">
                  <c:v>100.642701525054</c:v>
                </c:pt>
                <c:pt idx="9193">
                  <c:v>100.642701525054</c:v>
                </c:pt>
                <c:pt idx="9194">
                  <c:v>100.642701525054</c:v>
                </c:pt>
                <c:pt idx="9195">
                  <c:v>100.686274509804</c:v>
                </c:pt>
                <c:pt idx="9196">
                  <c:v>100.642701525054</c:v>
                </c:pt>
                <c:pt idx="9197">
                  <c:v>100.686274509804</c:v>
                </c:pt>
                <c:pt idx="9198">
                  <c:v>100.708061002179</c:v>
                </c:pt>
                <c:pt idx="9199">
                  <c:v>100.729847494553</c:v>
                </c:pt>
                <c:pt idx="9200">
                  <c:v>100.664488017429</c:v>
                </c:pt>
                <c:pt idx="9201">
                  <c:v>100.642701525054</c:v>
                </c:pt>
                <c:pt idx="9202">
                  <c:v>100.686274509804</c:v>
                </c:pt>
                <c:pt idx="9203">
                  <c:v>100.686274509804</c:v>
                </c:pt>
                <c:pt idx="9204">
                  <c:v>100.664488017429</c:v>
                </c:pt>
                <c:pt idx="9205">
                  <c:v>100.708061002179</c:v>
                </c:pt>
                <c:pt idx="9206">
                  <c:v>100.664488017429</c:v>
                </c:pt>
                <c:pt idx="9207">
                  <c:v>100.642701525054</c:v>
                </c:pt>
                <c:pt idx="9208">
                  <c:v>100.642701525054</c:v>
                </c:pt>
                <c:pt idx="9209">
                  <c:v>100.686274509804</c:v>
                </c:pt>
                <c:pt idx="9210">
                  <c:v>100.664488017429</c:v>
                </c:pt>
                <c:pt idx="9211">
                  <c:v>100.729847494553</c:v>
                </c:pt>
                <c:pt idx="9212">
                  <c:v>100.686274509804</c:v>
                </c:pt>
                <c:pt idx="9213">
                  <c:v>100.62091503268</c:v>
                </c:pt>
                <c:pt idx="9214">
                  <c:v>100.708061002179</c:v>
                </c:pt>
                <c:pt idx="9215">
                  <c:v>100.686274509804</c:v>
                </c:pt>
                <c:pt idx="9216">
                  <c:v>100.686274509804</c:v>
                </c:pt>
                <c:pt idx="9217">
                  <c:v>100.686274509804</c:v>
                </c:pt>
                <c:pt idx="9218">
                  <c:v>100.686274509804</c:v>
                </c:pt>
                <c:pt idx="9219">
                  <c:v>100.642701525054</c:v>
                </c:pt>
                <c:pt idx="9220">
                  <c:v>100.686274509804</c:v>
                </c:pt>
                <c:pt idx="9221">
                  <c:v>100.708061002179</c:v>
                </c:pt>
                <c:pt idx="9222">
                  <c:v>100.664488017429</c:v>
                </c:pt>
                <c:pt idx="9223">
                  <c:v>100.664488017429</c:v>
                </c:pt>
                <c:pt idx="9224">
                  <c:v>100.664488017429</c:v>
                </c:pt>
                <c:pt idx="9225">
                  <c:v>100.686274509804</c:v>
                </c:pt>
                <c:pt idx="9226">
                  <c:v>100.708061002179</c:v>
                </c:pt>
                <c:pt idx="9227">
                  <c:v>100.642701525054</c:v>
                </c:pt>
                <c:pt idx="9228">
                  <c:v>100.729847494553</c:v>
                </c:pt>
                <c:pt idx="9229">
                  <c:v>100.664488017429</c:v>
                </c:pt>
                <c:pt idx="9230">
                  <c:v>100.642701525054</c:v>
                </c:pt>
                <c:pt idx="9231">
                  <c:v>100.686274509804</c:v>
                </c:pt>
                <c:pt idx="9232">
                  <c:v>100.686274509804</c:v>
                </c:pt>
                <c:pt idx="9233">
                  <c:v>100.708061002179</c:v>
                </c:pt>
                <c:pt idx="9234">
                  <c:v>100.664488017429</c:v>
                </c:pt>
                <c:pt idx="9235">
                  <c:v>100.642701525054</c:v>
                </c:pt>
                <c:pt idx="9236">
                  <c:v>100.686274509804</c:v>
                </c:pt>
                <c:pt idx="9237">
                  <c:v>100.664488017429</c:v>
                </c:pt>
                <c:pt idx="9238">
                  <c:v>100.708061002179</c:v>
                </c:pt>
                <c:pt idx="9239">
                  <c:v>100.664488017429</c:v>
                </c:pt>
                <c:pt idx="9240">
                  <c:v>100.686274509804</c:v>
                </c:pt>
                <c:pt idx="9241">
                  <c:v>100.686274509804</c:v>
                </c:pt>
                <c:pt idx="9242">
                  <c:v>100.642701525054</c:v>
                </c:pt>
                <c:pt idx="9243">
                  <c:v>100.686274509804</c:v>
                </c:pt>
                <c:pt idx="9244">
                  <c:v>100.642701525054</c:v>
                </c:pt>
                <c:pt idx="9245">
                  <c:v>100.686274509804</c:v>
                </c:pt>
                <c:pt idx="9246">
                  <c:v>100.686274509804</c:v>
                </c:pt>
                <c:pt idx="9247">
                  <c:v>100.686274509804</c:v>
                </c:pt>
                <c:pt idx="9248">
                  <c:v>100.664488017429</c:v>
                </c:pt>
                <c:pt idx="9249">
                  <c:v>100.708061002179</c:v>
                </c:pt>
                <c:pt idx="9250">
                  <c:v>100.708061002179</c:v>
                </c:pt>
                <c:pt idx="9251">
                  <c:v>100.62091503268</c:v>
                </c:pt>
                <c:pt idx="9252">
                  <c:v>100.664488017429</c:v>
                </c:pt>
                <c:pt idx="9253">
                  <c:v>100.642701525054</c:v>
                </c:pt>
                <c:pt idx="9254">
                  <c:v>100.664488017429</c:v>
                </c:pt>
                <c:pt idx="9255">
                  <c:v>100.642701525054</c:v>
                </c:pt>
                <c:pt idx="9256">
                  <c:v>100.686274509804</c:v>
                </c:pt>
                <c:pt idx="9257">
                  <c:v>100.708061002179</c:v>
                </c:pt>
                <c:pt idx="9258">
                  <c:v>100.664488017429</c:v>
                </c:pt>
                <c:pt idx="9259">
                  <c:v>100.62091503268</c:v>
                </c:pt>
                <c:pt idx="9260">
                  <c:v>100.686274509804</c:v>
                </c:pt>
                <c:pt idx="9261">
                  <c:v>100.708061002179</c:v>
                </c:pt>
                <c:pt idx="9262">
                  <c:v>100.664488017429</c:v>
                </c:pt>
                <c:pt idx="9263">
                  <c:v>100.599128540305</c:v>
                </c:pt>
                <c:pt idx="9264">
                  <c:v>100.686274509804</c:v>
                </c:pt>
                <c:pt idx="9265">
                  <c:v>100.664488017429</c:v>
                </c:pt>
                <c:pt idx="9266">
                  <c:v>100.686274509804</c:v>
                </c:pt>
                <c:pt idx="9267">
                  <c:v>100.729847494553</c:v>
                </c:pt>
                <c:pt idx="9268">
                  <c:v>100.686274509804</c:v>
                </c:pt>
                <c:pt idx="9269">
                  <c:v>100.708061002179</c:v>
                </c:pt>
                <c:pt idx="9270">
                  <c:v>100.708061002179</c:v>
                </c:pt>
                <c:pt idx="9271">
                  <c:v>100.729847494553</c:v>
                </c:pt>
                <c:pt idx="9272">
                  <c:v>100.664488017429</c:v>
                </c:pt>
                <c:pt idx="9273">
                  <c:v>100.686274509804</c:v>
                </c:pt>
                <c:pt idx="9274">
                  <c:v>100.62091503268</c:v>
                </c:pt>
                <c:pt idx="9275">
                  <c:v>100.686274509804</c:v>
                </c:pt>
                <c:pt idx="9276">
                  <c:v>100.642701525054</c:v>
                </c:pt>
                <c:pt idx="9277">
                  <c:v>100.686274509804</c:v>
                </c:pt>
                <c:pt idx="9278">
                  <c:v>100.686274509804</c:v>
                </c:pt>
                <c:pt idx="9279">
                  <c:v>100.664488017429</c:v>
                </c:pt>
                <c:pt idx="9280">
                  <c:v>100.664488017429</c:v>
                </c:pt>
                <c:pt idx="9281">
                  <c:v>100.708061002179</c:v>
                </c:pt>
                <c:pt idx="9282">
                  <c:v>100.686274509804</c:v>
                </c:pt>
                <c:pt idx="9283">
                  <c:v>100.664488017429</c:v>
                </c:pt>
                <c:pt idx="9284">
                  <c:v>100.664488017429</c:v>
                </c:pt>
                <c:pt idx="9285">
                  <c:v>100.686274509804</c:v>
                </c:pt>
                <c:pt idx="9286">
                  <c:v>100.708061002179</c:v>
                </c:pt>
                <c:pt idx="9287">
                  <c:v>100.642701525054</c:v>
                </c:pt>
                <c:pt idx="9288">
                  <c:v>100.708061002179</c:v>
                </c:pt>
                <c:pt idx="9289">
                  <c:v>100.62091503268</c:v>
                </c:pt>
                <c:pt idx="9290">
                  <c:v>100.642701525054</c:v>
                </c:pt>
                <c:pt idx="9291">
                  <c:v>100.62091503268</c:v>
                </c:pt>
                <c:pt idx="9292">
                  <c:v>100.62091503268</c:v>
                </c:pt>
                <c:pt idx="9293">
                  <c:v>100.642701525054</c:v>
                </c:pt>
                <c:pt idx="9294">
                  <c:v>100.686274509804</c:v>
                </c:pt>
                <c:pt idx="9295">
                  <c:v>100.708061002179</c:v>
                </c:pt>
                <c:pt idx="9296">
                  <c:v>100.664488017429</c:v>
                </c:pt>
                <c:pt idx="9297">
                  <c:v>100.708061002179</c:v>
                </c:pt>
                <c:pt idx="9298">
                  <c:v>100.664488017429</c:v>
                </c:pt>
                <c:pt idx="9299">
                  <c:v>100.62091503268</c:v>
                </c:pt>
                <c:pt idx="9300">
                  <c:v>100.664488017429</c:v>
                </c:pt>
                <c:pt idx="9301">
                  <c:v>100.708061002179</c:v>
                </c:pt>
                <c:pt idx="9302">
                  <c:v>100.686274509804</c:v>
                </c:pt>
                <c:pt idx="9303">
                  <c:v>100.664488017429</c:v>
                </c:pt>
                <c:pt idx="9304">
                  <c:v>100.708061002179</c:v>
                </c:pt>
                <c:pt idx="9305">
                  <c:v>100.686274509804</c:v>
                </c:pt>
                <c:pt idx="9306">
                  <c:v>100.555555555555</c:v>
                </c:pt>
                <c:pt idx="9307">
                  <c:v>100.664488017429</c:v>
                </c:pt>
                <c:pt idx="9308">
                  <c:v>100.708061002179</c:v>
                </c:pt>
                <c:pt idx="9309">
                  <c:v>100.664488017429</c:v>
                </c:pt>
                <c:pt idx="9310">
                  <c:v>100.664488017429</c:v>
                </c:pt>
                <c:pt idx="9311">
                  <c:v>100.686274509804</c:v>
                </c:pt>
                <c:pt idx="9312">
                  <c:v>100.686274509804</c:v>
                </c:pt>
                <c:pt idx="9313">
                  <c:v>100.686274509804</c:v>
                </c:pt>
                <c:pt idx="9314">
                  <c:v>100.664488017429</c:v>
                </c:pt>
                <c:pt idx="9315">
                  <c:v>100.686274509804</c:v>
                </c:pt>
                <c:pt idx="9316">
                  <c:v>100.729847494553</c:v>
                </c:pt>
                <c:pt idx="9317">
                  <c:v>100.708061002179</c:v>
                </c:pt>
                <c:pt idx="9318">
                  <c:v>100.708061002179</c:v>
                </c:pt>
                <c:pt idx="9319">
                  <c:v>100.686274509804</c:v>
                </c:pt>
                <c:pt idx="9320">
                  <c:v>100.729847494553</c:v>
                </c:pt>
                <c:pt idx="9321">
                  <c:v>100.708061002179</c:v>
                </c:pt>
                <c:pt idx="9322">
                  <c:v>100.751633986928</c:v>
                </c:pt>
                <c:pt idx="9323">
                  <c:v>100.751633986928</c:v>
                </c:pt>
                <c:pt idx="9324">
                  <c:v>100.729847494553</c:v>
                </c:pt>
                <c:pt idx="9325">
                  <c:v>100.729847494553</c:v>
                </c:pt>
                <c:pt idx="9326">
                  <c:v>100.686274509804</c:v>
                </c:pt>
                <c:pt idx="9327">
                  <c:v>100.751633986928</c:v>
                </c:pt>
                <c:pt idx="9328">
                  <c:v>100.729847494553</c:v>
                </c:pt>
                <c:pt idx="9329">
                  <c:v>100.664488017429</c:v>
                </c:pt>
                <c:pt idx="9330">
                  <c:v>100.664488017429</c:v>
                </c:pt>
                <c:pt idx="9331">
                  <c:v>100.708061002179</c:v>
                </c:pt>
                <c:pt idx="9332">
                  <c:v>100.729847494553</c:v>
                </c:pt>
                <c:pt idx="9333">
                  <c:v>100.686274509804</c:v>
                </c:pt>
                <c:pt idx="9334">
                  <c:v>100.664488017429</c:v>
                </c:pt>
                <c:pt idx="9335">
                  <c:v>100.686274509804</c:v>
                </c:pt>
                <c:pt idx="9336">
                  <c:v>100.708061002179</c:v>
                </c:pt>
                <c:pt idx="9337">
                  <c:v>100.708061002179</c:v>
                </c:pt>
                <c:pt idx="9338">
                  <c:v>100.686274509804</c:v>
                </c:pt>
                <c:pt idx="9339">
                  <c:v>100.686274509804</c:v>
                </c:pt>
                <c:pt idx="9340">
                  <c:v>100.686274509804</c:v>
                </c:pt>
                <c:pt idx="9341">
                  <c:v>100.708061002179</c:v>
                </c:pt>
                <c:pt idx="9342">
                  <c:v>100.686274509804</c:v>
                </c:pt>
                <c:pt idx="9343">
                  <c:v>100.62091503268</c:v>
                </c:pt>
                <c:pt idx="9344">
                  <c:v>100.686274509804</c:v>
                </c:pt>
                <c:pt idx="9345">
                  <c:v>100.664488017429</c:v>
                </c:pt>
                <c:pt idx="9346">
                  <c:v>100.664488017429</c:v>
                </c:pt>
                <c:pt idx="9347">
                  <c:v>100.686274509804</c:v>
                </c:pt>
                <c:pt idx="9348">
                  <c:v>100.642701525054</c:v>
                </c:pt>
                <c:pt idx="9349">
                  <c:v>100.642701525054</c:v>
                </c:pt>
                <c:pt idx="9350">
                  <c:v>100.642701525054</c:v>
                </c:pt>
                <c:pt idx="9351">
                  <c:v>100.686274509804</c:v>
                </c:pt>
                <c:pt idx="9352">
                  <c:v>100.686274509804</c:v>
                </c:pt>
                <c:pt idx="9353">
                  <c:v>100.664488017429</c:v>
                </c:pt>
                <c:pt idx="9354">
                  <c:v>100.708061002179</c:v>
                </c:pt>
                <c:pt idx="9355">
                  <c:v>100.642701525054</c:v>
                </c:pt>
                <c:pt idx="9356">
                  <c:v>100.62091503268</c:v>
                </c:pt>
                <c:pt idx="9357">
                  <c:v>100.664488017429</c:v>
                </c:pt>
                <c:pt idx="9358">
                  <c:v>100.664488017429</c:v>
                </c:pt>
                <c:pt idx="9359">
                  <c:v>100.664488017429</c:v>
                </c:pt>
                <c:pt idx="9360">
                  <c:v>100.686274509804</c:v>
                </c:pt>
                <c:pt idx="9361">
                  <c:v>100.664488017429</c:v>
                </c:pt>
                <c:pt idx="9362">
                  <c:v>100.664488017429</c:v>
                </c:pt>
                <c:pt idx="9363">
                  <c:v>100.708061002179</c:v>
                </c:pt>
                <c:pt idx="9364">
                  <c:v>100.686274509804</c:v>
                </c:pt>
                <c:pt idx="9365">
                  <c:v>100.708061002179</c:v>
                </c:pt>
                <c:pt idx="9366">
                  <c:v>100.686274509804</c:v>
                </c:pt>
                <c:pt idx="9367">
                  <c:v>100.708061002179</c:v>
                </c:pt>
                <c:pt idx="9368">
                  <c:v>100.642701525054</c:v>
                </c:pt>
                <c:pt idx="9369">
                  <c:v>100.686274509804</c:v>
                </c:pt>
                <c:pt idx="9370">
                  <c:v>100.686274509804</c:v>
                </c:pt>
                <c:pt idx="9371">
                  <c:v>100.642701525054</c:v>
                </c:pt>
                <c:pt idx="9372">
                  <c:v>100.599128540305</c:v>
                </c:pt>
                <c:pt idx="9373">
                  <c:v>100.664488017429</c:v>
                </c:pt>
                <c:pt idx="9374">
                  <c:v>100.642701525054</c:v>
                </c:pt>
                <c:pt idx="9375">
                  <c:v>100.686274509804</c:v>
                </c:pt>
                <c:pt idx="9376">
                  <c:v>100.642701525054</c:v>
                </c:pt>
                <c:pt idx="9377">
                  <c:v>100.664488017429</c:v>
                </c:pt>
                <c:pt idx="9378">
                  <c:v>100.664488017429</c:v>
                </c:pt>
                <c:pt idx="9379">
                  <c:v>100.729847494553</c:v>
                </c:pt>
                <c:pt idx="9380">
                  <c:v>100.642701525054</c:v>
                </c:pt>
                <c:pt idx="9381">
                  <c:v>100.642701525054</c:v>
                </c:pt>
                <c:pt idx="9382">
                  <c:v>100.708061002179</c:v>
                </c:pt>
                <c:pt idx="9383">
                  <c:v>100.664488017429</c:v>
                </c:pt>
                <c:pt idx="9384">
                  <c:v>100.664488017429</c:v>
                </c:pt>
                <c:pt idx="9385">
                  <c:v>100.686274509804</c:v>
                </c:pt>
                <c:pt idx="9386">
                  <c:v>100.708061002179</c:v>
                </c:pt>
                <c:pt idx="9387">
                  <c:v>100.708061002179</c:v>
                </c:pt>
                <c:pt idx="9388">
                  <c:v>100.686274509804</c:v>
                </c:pt>
                <c:pt idx="9389">
                  <c:v>100.664488017429</c:v>
                </c:pt>
                <c:pt idx="9390">
                  <c:v>100.642701525054</c:v>
                </c:pt>
                <c:pt idx="9391">
                  <c:v>100.62091503268</c:v>
                </c:pt>
                <c:pt idx="9392">
                  <c:v>100.664488017429</c:v>
                </c:pt>
                <c:pt idx="9393">
                  <c:v>100.642701525054</c:v>
                </c:pt>
                <c:pt idx="9394">
                  <c:v>100.664488017429</c:v>
                </c:pt>
                <c:pt idx="9395">
                  <c:v>100.664488017429</c:v>
                </c:pt>
                <c:pt idx="9396">
                  <c:v>100.686274509804</c:v>
                </c:pt>
                <c:pt idx="9397">
                  <c:v>100.664488017429</c:v>
                </c:pt>
                <c:pt idx="9398">
                  <c:v>100.729847494553</c:v>
                </c:pt>
                <c:pt idx="9399">
                  <c:v>100.664488017429</c:v>
                </c:pt>
                <c:pt idx="9400">
                  <c:v>100.686274509804</c:v>
                </c:pt>
                <c:pt idx="9401">
                  <c:v>100.664488017429</c:v>
                </c:pt>
                <c:pt idx="9402">
                  <c:v>100.686274509804</c:v>
                </c:pt>
                <c:pt idx="9403">
                  <c:v>100.642701525054</c:v>
                </c:pt>
                <c:pt idx="9404">
                  <c:v>100.664488017429</c:v>
                </c:pt>
                <c:pt idx="9405">
                  <c:v>100.686274509804</c:v>
                </c:pt>
                <c:pt idx="9406">
                  <c:v>100.686274509804</c:v>
                </c:pt>
                <c:pt idx="9407">
                  <c:v>100.664488017429</c:v>
                </c:pt>
                <c:pt idx="9408">
                  <c:v>100.642701525054</c:v>
                </c:pt>
                <c:pt idx="9409">
                  <c:v>100.686274509804</c:v>
                </c:pt>
                <c:pt idx="9410">
                  <c:v>100.729847494553</c:v>
                </c:pt>
                <c:pt idx="9411">
                  <c:v>100.642701525054</c:v>
                </c:pt>
                <c:pt idx="9412">
                  <c:v>100.708061002179</c:v>
                </c:pt>
                <c:pt idx="9413">
                  <c:v>100.664488017429</c:v>
                </c:pt>
                <c:pt idx="9414">
                  <c:v>100.642701525054</c:v>
                </c:pt>
                <c:pt idx="9415">
                  <c:v>100.729847494553</c:v>
                </c:pt>
                <c:pt idx="9416">
                  <c:v>100.686274509804</c:v>
                </c:pt>
                <c:pt idx="9417">
                  <c:v>100.708061002179</c:v>
                </c:pt>
                <c:pt idx="9418">
                  <c:v>100.642701525054</c:v>
                </c:pt>
                <c:pt idx="9419">
                  <c:v>100.686274509804</c:v>
                </c:pt>
                <c:pt idx="9420">
                  <c:v>100.708061002179</c:v>
                </c:pt>
                <c:pt idx="9421">
                  <c:v>100.729847494553</c:v>
                </c:pt>
                <c:pt idx="9422">
                  <c:v>100.708061002179</c:v>
                </c:pt>
                <c:pt idx="9423">
                  <c:v>100.708061002179</c:v>
                </c:pt>
                <c:pt idx="9424">
                  <c:v>100.686274509804</c:v>
                </c:pt>
                <c:pt idx="9425">
                  <c:v>100.729847494553</c:v>
                </c:pt>
                <c:pt idx="9426">
                  <c:v>100.686274509804</c:v>
                </c:pt>
                <c:pt idx="9427">
                  <c:v>100.686274509804</c:v>
                </c:pt>
                <c:pt idx="9428">
                  <c:v>100.708061002179</c:v>
                </c:pt>
                <c:pt idx="9429">
                  <c:v>100.708061002179</c:v>
                </c:pt>
                <c:pt idx="9430">
                  <c:v>100.729847494553</c:v>
                </c:pt>
                <c:pt idx="9431">
                  <c:v>100.708061002179</c:v>
                </c:pt>
                <c:pt idx="9432">
                  <c:v>100.642701525054</c:v>
                </c:pt>
                <c:pt idx="9433">
                  <c:v>100.686274509804</c:v>
                </c:pt>
                <c:pt idx="9434">
                  <c:v>100.664488017429</c:v>
                </c:pt>
                <c:pt idx="9435">
                  <c:v>100.686274509804</c:v>
                </c:pt>
                <c:pt idx="9436">
                  <c:v>100.686274509804</c:v>
                </c:pt>
                <c:pt idx="9437">
                  <c:v>100.642701525054</c:v>
                </c:pt>
                <c:pt idx="9438">
                  <c:v>100.664488017429</c:v>
                </c:pt>
                <c:pt idx="9439">
                  <c:v>100.686274509804</c:v>
                </c:pt>
                <c:pt idx="9440">
                  <c:v>100.708061002179</c:v>
                </c:pt>
                <c:pt idx="9441">
                  <c:v>100.708061002179</c:v>
                </c:pt>
                <c:pt idx="9442">
                  <c:v>100.708061002179</c:v>
                </c:pt>
                <c:pt idx="9443">
                  <c:v>100.686274509804</c:v>
                </c:pt>
                <c:pt idx="9444">
                  <c:v>100.642701525054</c:v>
                </c:pt>
                <c:pt idx="9445">
                  <c:v>100.708061002179</c:v>
                </c:pt>
                <c:pt idx="9446">
                  <c:v>100.708061002179</c:v>
                </c:pt>
                <c:pt idx="9447">
                  <c:v>100.729847494553</c:v>
                </c:pt>
                <c:pt idx="9448">
                  <c:v>100.62091503268</c:v>
                </c:pt>
                <c:pt idx="9449">
                  <c:v>100.642701525054</c:v>
                </c:pt>
                <c:pt idx="9450">
                  <c:v>100.708061002179</c:v>
                </c:pt>
                <c:pt idx="9451">
                  <c:v>100.664488017429</c:v>
                </c:pt>
                <c:pt idx="9452">
                  <c:v>100.686274509804</c:v>
                </c:pt>
                <c:pt idx="9453">
                  <c:v>100.642701525054</c:v>
                </c:pt>
                <c:pt idx="9454">
                  <c:v>100.642701525054</c:v>
                </c:pt>
                <c:pt idx="9455">
                  <c:v>100.62091503268</c:v>
                </c:pt>
                <c:pt idx="9456">
                  <c:v>100.686274509804</c:v>
                </c:pt>
                <c:pt idx="9457">
                  <c:v>100.642701525054</c:v>
                </c:pt>
                <c:pt idx="9458">
                  <c:v>100.642701525054</c:v>
                </c:pt>
                <c:pt idx="9459">
                  <c:v>100.642701525054</c:v>
                </c:pt>
                <c:pt idx="9460">
                  <c:v>100.664488017429</c:v>
                </c:pt>
                <c:pt idx="9461">
                  <c:v>100.642701525054</c:v>
                </c:pt>
                <c:pt idx="9462">
                  <c:v>100.642701525054</c:v>
                </c:pt>
                <c:pt idx="9463">
                  <c:v>100.708061002179</c:v>
                </c:pt>
                <c:pt idx="9464">
                  <c:v>100.686274509804</c:v>
                </c:pt>
                <c:pt idx="9465">
                  <c:v>100.664488017429</c:v>
                </c:pt>
                <c:pt idx="9466">
                  <c:v>100.708061002179</c:v>
                </c:pt>
                <c:pt idx="9467">
                  <c:v>100.708061002179</c:v>
                </c:pt>
                <c:pt idx="9468">
                  <c:v>100.664488017429</c:v>
                </c:pt>
                <c:pt idx="9469">
                  <c:v>100.686274509804</c:v>
                </c:pt>
                <c:pt idx="9470">
                  <c:v>100.686274509804</c:v>
                </c:pt>
                <c:pt idx="9471">
                  <c:v>100.708061002179</c:v>
                </c:pt>
                <c:pt idx="9472">
                  <c:v>100.642701525054</c:v>
                </c:pt>
                <c:pt idx="9473">
                  <c:v>100.664488017429</c:v>
                </c:pt>
                <c:pt idx="9474">
                  <c:v>100.642701525054</c:v>
                </c:pt>
                <c:pt idx="9475">
                  <c:v>100.708061002179</c:v>
                </c:pt>
                <c:pt idx="9476">
                  <c:v>100.729847494553</c:v>
                </c:pt>
                <c:pt idx="9477">
                  <c:v>100.686274509804</c:v>
                </c:pt>
                <c:pt idx="9478">
                  <c:v>100.664488017429</c:v>
                </c:pt>
                <c:pt idx="9479">
                  <c:v>100.664488017429</c:v>
                </c:pt>
                <c:pt idx="9480">
                  <c:v>100.708061002179</c:v>
                </c:pt>
                <c:pt idx="9481">
                  <c:v>100.686274509804</c:v>
                </c:pt>
                <c:pt idx="9482">
                  <c:v>100.642701525054</c:v>
                </c:pt>
                <c:pt idx="9483">
                  <c:v>100.708061002179</c:v>
                </c:pt>
                <c:pt idx="9484">
                  <c:v>100.686274509804</c:v>
                </c:pt>
                <c:pt idx="9485">
                  <c:v>100.62091503268</c:v>
                </c:pt>
                <c:pt idx="9486">
                  <c:v>100.686274509804</c:v>
                </c:pt>
                <c:pt idx="9487">
                  <c:v>100.642701525054</c:v>
                </c:pt>
                <c:pt idx="9488">
                  <c:v>100.686274509804</c:v>
                </c:pt>
                <c:pt idx="9489">
                  <c:v>100.686274509804</c:v>
                </c:pt>
                <c:pt idx="9490">
                  <c:v>100.664488017429</c:v>
                </c:pt>
                <c:pt idx="9491">
                  <c:v>100.664488017429</c:v>
                </c:pt>
                <c:pt idx="9492">
                  <c:v>100.664488017429</c:v>
                </c:pt>
                <c:pt idx="9493">
                  <c:v>100.686274509804</c:v>
                </c:pt>
                <c:pt idx="9494">
                  <c:v>100.708061002179</c:v>
                </c:pt>
                <c:pt idx="9495">
                  <c:v>100.708061002179</c:v>
                </c:pt>
                <c:pt idx="9496">
                  <c:v>100.708061002179</c:v>
                </c:pt>
                <c:pt idx="9497">
                  <c:v>100.729847494553</c:v>
                </c:pt>
                <c:pt idx="9498">
                  <c:v>100.62091503268</c:v>
                </c:pt>
                <c:pt idx="9499">
                  <c:v>100.708061002179</c:v>
                </c:pt>
                <c:pt idx="9500">
                  <c:v>100.664488017429</c:v>
                </c:pt>
                <c:pt idx="9501">
                  <c:v>100.664488017429</c:v>
                </c:pt>
                <c:pt idx="9502">
                  <c:v>100.686274509804</c:v>
                </c:pt>
                <c:pt idx="9503">
                  <c:v>100.642701525054</c:v>
                </c:pt>
                <c:pt idx="9504">
                  <c:v>100.599128540305</c:v>
                </c:pt>
                <c:pt idx="9505">
                  <c:v>100.686274509804</c:v>
                </c:pt>
                <c:pt idx="9506">
                  <c:v>100.708061002179</c:v>
                </c:pt>
                <c:pt idx="9507">
                  <c:v>100.708061002179</c:v>
                </c:pt>
                <c:pt idx="9508">
                  <c:v>100.686274509804</c:v>
                </c:pt>
                <c:pt idx="9509">
                  <c:v>100.686274509804</c:v>
                </c:pt>
                <c:pt idx="9510">
                  <c:v>100.642701525054</c:v>
                </c:pt>
                <c:pt idx="9511">
                  <c:v>100.642701525054</c:v>
                </c:pt>
                <c:pt idx="9512">
                  <c:v>100.664488017429</c:v>
                </c:pt>
                <c:pt idx="9513">
                  <c:v>100.708061002179</c:v>
                </c:pt>
                <c:pt idx="9514">
                  <c:v>100.686274509804</c:v>
                </c:pt>
                <c:pt idx="9515">
                  <c:v>100.642701525054</c:v>
                </c:pt>
                <c:pt idx="9516">
                  <c:v>100.664488017429</c:v>
                </c:pt>
                <c:pt idx="9517">
                  <c:v>100.664488017429</c:v>
                </c:pt>
                <c:pt idx="9518">
                  <c:v>100.686274509804</c:v>
                </c:pt>
                <c:pt idx="9519">
                  <c:v>100.708061002179</c:v>
                </c:pt>
                <c:pt idx="9520">
                  <c:v>100.664488017429</c:v>
                </c:pt>
                <c:pt idx="9521">
                  <c:v>100.708061002179</c:v>
                </c:pt>
                <c:pt idx="9522">
                  <c:v>100.664488017429</c:v>
                </c:pt>
                <c:pt idx="9523">
                  <c:v>100.686274509804</c:v>
                </c:pt>
                <c:pt idx="9524">
                  <c:v>100.642701525054</c:v>
                </c:pt>
                <c:pt idx="9525">
                  <c:v>100.664488017429</c:v>
                </c:pt>
                <c:pt idx="9526">
                  <c:v>100.664488017429</c:v>
                </c:pt>
                <c:pt idx="9527">
                  <c:v>100.62091503268</c:v>
                </c:pt>
                <c:pt idx="9528">
                  <c:v>100.686274509804</c:v>
                </c:pt>
                <c:pt idx="9529">
                  <c:v>100.708061002179</c:v>
                </c:pt>
                <c:pt idx="9530">
                  <c:v>100.686274509804</c:v>
                </c:pt>
                <c:pt idx="9531">
                  <c:v>100.686274509804</c:v>
                </c:pt>
                <c:pt idx="9532">
                  <c:v>100.664488017429</c:v>
                </c:pt>
                <c:pt idx="9533">
                  <c:v>100.642701525054</c:v>
                </c:pt>
                <c:pt idx="9534">
                  <c:v>100.729847494553</c:v>
                </c:pt>
                <c:pt idx="9535">
                  <c:v>100.686274509804</c:v>
                </c:pt>
                <c:pt idx="9536">
                  <c:v>100.664488017429</c:v>
                </c:pt>
                <c:pt idx="9537">
                  <c:v>100.642701525054</c:v>
                </c:pt>
                <c:pt idx="9538">
                  <c:v>100.664488017429</c:v>
                </c:pt>
                <c:pt idx="9539">
                  <c:v>100.729847494553</c:v>
                </c:pt>
                <c:pt idx="9540">
                  <c:v>100.642701525054</c:v>
                </c:pt>
                <c:pt idx="9541">
                  <c:v>100.62091503268</c:v>
                </c:pt>
                <c:pt idx="9542">
                  <c:v>100.664488017429</c:v>
                </c:pt>
                <c:pt idx="9543">
                  <c:v>100.642701525054</c:v>
                </c:pt>
                <c:pt idx="9544">
                  <c:v>100.708061002179</c:v>
                </c:pt>
                <c:pt idx="9545">
                  <c:v>100.708061002179</c:v>
                </c:pt>
                <c:pt idx="9546">
                  <c:v>100.686274509804</c:v>
                </c:pt>
                <c:pt idx="9547">
                  <c:v>100.708061002179</c:v>
                </c:pt>
                <c:pt idx="9548">
                  <c:v>100.642701525054</c:v>
                </c:pt>
                <c:pt idx="9549">
                  <c:v>100.686274509804</c:v>
                </c:pt>
                <c:pt idx="9550">
                  <c:v>100.729847494553</c:v>
                </c:pt>
                <c:pt idx="9551">
                  <c:v>100.62091503268</c:v>
                </c:pt>
                <c:pt idx="9552">
                  <c:v>100.664488017429</c:v>
                </c:pt>
                <c:pt idx="9553">
                  <c:v>100.708061002179</c:v>
                </c:pt>
                <c:pt idx="9554">
                  <c:v>100.708061002179</c:v>
                </c:pt>
                <c:pt idx="9555">
                  <c:v>100.664488017429</c:v>
                </c:pt>
                <c:pt idx="9556">
                  <c:v>100.664488017429</c:v>
                </c:pt>
                <c:pt idx="9557">
                  <c:v>100.664488017429</c:v>
                </c:pt>
                <c:pt idx="9558">
                  <c:v>100.664488017429</c:v>
                </c:pt>
                <c:pt idx="9559">
                  <c:v>100.686274509804</c:v>
                </c:pt>
                <c:pt idx="9560">
                  <c:v>100.664488017429</c:v>
                </c:pt>
                <c:pt idx="9561">
                  <c:v>100.686274509804</c:v>
                </c:pt>
                <c:pt idx="9562">
                  <c:v>100.642701525054</c:v>
                </c:pt>
                <c:pt idx="9563">
                  <c:v>100.686274509804</c:v>
                </c:pt>
                <c:pt idx="9564">
                  <c:v>100.686274509804</c:v>
                </c:pt>
                <c:pt idx="9565">
                  <c:v>100.708061002179</c:v>
                </c:pt>
                <c:pt idx="9566">
                  <c:v>100.686274509804</c:v>
                </c:pt>
                <c:pt idx="9567">
                  <c:v>100.708061002179</c:v>
                </c:pt>
                <c:pt idx="9568">
                  <c:v>100.642701525054</c:v>
                </c:pt>
                <c:pt idx="9569">
                  <c:v>100.751633986928</c:v>
                </c:pt>
                <c:pt idx="9570">
                  <c:v>100.686274509804</c:v>
                </c:pt>
                <c:pt idx="9571">
                  <c:v>100.664488017429</c:v>
                </c:pt>
                <c:pt idx="9572">
                  <c:v>100.642701525054</c:v>
                </c:pt>
                <c:pt idx="9573">
                  <c:v>100.62091503268</c:v>
                </c:pt>
                <c:pt idx="9574">
                  <c:v>100.708061002179</c:v>
                </c:pt>
                <c:pt idx="9575">
                  <c:v>100.664488017429</c:v>
                </c:pt>
                <c:pt idx="9576">
                  <c:v>100.729847494553</c:v>
                </c:pt>
                <c:pt idx="9577">
                  <c:v>100.708061002179</c:v>
                </c:pt>
                <c:pt idx="9578">
                  <c:v>100.664488017429</c:v>
                </c:pt>
                <c:pt idx="9579">
                  <c:v>100.642701525054</c:v>
                </c:pt>
                <c:pt idx="9580">
                  <c:v>100.664488017429</c:v>
                </c:pt>
                <c:pt idx="9581">
                  <c:v>100.642701525054</c:v>
                </c:pt>
                <c:pt idx="9582">
                  <c:v>100.686274509804</c:v>
                </c:pt>
                <c:pt idx="9583">
                  <c:v>100.708061002179</c:v>
                </c:pt>
                <c:pt idx="9584">
                  <c:v>100.686274509804</c:v>
                </c:pt>
                <c:pt idx="9585">
                  <c:v>100.62091503268</c:v>
                </c:pt>
                <c:pt idx="9586">
                  <c:v>100.664488017429</c:v>
                </c:pt>
                <c:pt idx="9587">
                  <c:v>100.686274509804</c:v>
                </c:pt>
                <c:pt idx="9588">
                  <c:v>100.62091503268</c:v>
                </c:pt>
                <c:pt idx="9589">
                  <c:v>100.664488017429</c:v>
                </c:pt>
                <c:pt idx="9590">
                  <c:v>100.664488017429</c:v>
                </c:pt>
                <c:pt idx="9591">
                  <c:v>100.686274509804</c:v>
                </c:pt>
                <c:pt idx="9592">
                  <c:v>100.642701525054</c:v>
                </c:pt>
                <c:pt idx="9593">
                  <c:v>100.642701525054</c:v>
                </c:pt>
                <c:pt idx="9594">
                  <c:v>100.686274509804</c:v>
                </c:pt>
                <c:pt idx="9595">
                  <c:v>100.686274509804</c:v>
                </c:pt>
                <c:pt idx="9596">
                  <c:v>100.686274509804</c:v>
                </c:pt>
                <c:pt idx="9597">
                  <c:v>100.708061002179</c:v>
                </c:pt>
                <c:pt idx="9598">
                  <c:v>100.664488017429</c:v>
                </c:pt>
                <c:pt idx="9599">
                  <c:v>100.664488017429</c:v>
                </c:pt>
                <c:pt idx="9600">
                  <c:v>100.664488017429</c:v>
                </c:pt>
                <c:pt idx="9601">
                  <c:v>100.664488017429</c:v>
                </c:pt>
                <c:pt idx="9602">
                  <c:v>100.664488017429</c:v>
                </c:pt>
                <c:pt idx="9603">
                  <c:v>100.664488017429</c:v>
                </c:pt>
                <c:pt idx="9604">
                  <c:v>100.708061002179</c:v>
                </c:pt>
                <c:pt idx="9605">
                  <c:v>100.664488017429</c:v>
                </c:pt>
                <c:pt idx="9606">
                  <c:v>100.686274509804</c:v>
                </c:pt>
                <c:pt idx="9607">
                  <c:v>100.686274509804</c:v>
                </c:pt>
                <c:pt idx="9608">
                  <c:v>100.708061002179</c:v>
                </c:pt>
                <c:pt idx="9609">
                  <c:v>100.642701525054</c:v>
                </c:pt>
                <c:pt idx="9610">
                  <c:v>100.664488017429</c:v>
                </c:pt>
                <c:pt idx="9611">
                  <c:v>100.708061002179</c:v>
                </c:pt>
                <c:pt idx="9612">
                  <c:v>100.62091503268</c:v>
                </c:pt>
                <c:pt idx="9613">
                  <c:v>100.664488017429</c:v>
                </c:pt>
                <c:pt idx="9614">
                  <c:v>100.664488017429</c:v>
                </c:pt>
                <c:pt idx="9615">
                  <c:v>100.686274509804</c:v>
                </c:pt>
                <c:pt idx="9616">
                  <c:v>100.664488017429</c:v>
                </c:pt>
                <c:pt idx="9617">
                  <c:v>100.664488017429</c:v>
                </c:pt>
                <c:pt idx="9618">
                  <c:v>100.642701525054</c:v>
                </c:pt>
                <c:pt idx="9619">
                  <c:v>100.664488017429</c:v>
                </c:pt>
                <c:pt idx="9620">
                  <c:v>100.664488017429</c:v>
                </c:pt>
                <c:pt idx="9621">
                  <c:v>100.664488017429</c:v>
                </c:pt>
                <c:pt idx="9622">
                  <c:v>100.642701525054</c:v>
                </c:pt>
                <c:pt idx="9623">
                  <c:v>100.664488017429</c:v>
                </c:pt>
                <c:pt idx="9624">
                  <c:v>100.708061002179</c:v>
                </c:pt>
                <c:pt idx="9625">
                  <c:v>100.686274509804</c:v>
                </c:pt>
                <c:pt idx="9626">
                  <c:v>100.686274509804</c:v>
                </c:pt>
                <c:pt idx="9627">
                  <c:v>100.664488017429</c:v>
                </c:pt>
                <c:pt idx="9628">
                  <c:v>100.686274509804</c:v>
                </c:pt>
                <c:pt idx="9629">
                  <c:v>100.686274509804</c:v>
                </c:pt>
                <c:pt idx="9630">
                  <c:v>100.664488017429</c:v>
                </c:pt>
                <c:pt idx="9631">
                  <c:v>100.686274509804</c:v>
                </c:pt>
                <c:pt idx="9632">
                  <c:v>100.729847494553</c:v>
                </c:pt>
                <c:pt idx="9633">
                  <c:v>100.686274509804</c:v>
                </c:pt>
                <c:pt idx="9634">
                  <c:v>100.686274509804</c:v>
                </c:pt>
                <c:pt idx="9635">
                  <c:v>100.686274509804</c:v>
                </c:pt>
                <c:pt idx="9636">
                  <c:v>100.642701525054</c:v>
                </c:pt>
                <c:pt idx="9637">
                  <c:v>100.664488017429</c:v>
                </c:pt>
                <c:pt idx="9638">
                  <c:v>100.686274509804</c:v>
                </c:pt>
                <c:pt idx="9639">
                  <c:v>100.642701525054</c:v>
                </c:pt>
                <c:pt idx="9640">
                  <c:v>100.62091503268</c:v>
                </c:pt>
                <c:pt idx="9641">
                  <c:v>100.686274509804</c:v>
                </c:pt>
                <c:pt idx="9642">
                  <c:v>100.642701525054</c:v>
                </c:pt>
                <c:pt idx="9643">
                  <c:v>100.664488017429</c:v>
                </c:pt>
                <c:pt idx="9644">
                  <c:v>100.642701525054</c:v>
                </c:pt>
                <c:pt idx="9645">
                  <c:v>100.62091503268</c:v>
                </c:pt>
                <c:pt idx="9646">
                  <c:v>100.664488017429</c:v>
                </c:pt>
                <c:pt idx="9647">
                  <c:v>100.664488017429</c:v>
                </c:pt>
                <c:pt idx="9648">
                  <c:v>100.708061002179</c:v>
                </c:pt>
                <c:pt idx="9649">
                  <c:v>100.686274509804</c:v>
                </c:pt>
                <c:pt idx="9650">
                  <c:v>100.686274509804</c:v>
                </c:pt>
                <c:pt idx="9651">
                  <c:v>100.642701525054</c:v>
                </c:pt>
                <c:pt idx="9652">
                  <c:v>100.686274509804</c:v>
                </c:pt>
                <c:pt idx="9653">
                  <c:v>100.708061002179</c:v>
                </c:pt>
                <c:pt idx="9654">
                  <c:v>100.729847494553</c:v>
                </c:pt>
                <c:pt idx="9655">
                  <c:v>100.686274509804</c:v>
                </c:pt>
                <c:pt idx="9656">
                  <c:v>100.642701525054</c:v>
                </c:pt>
                <c:pt idx="9657">
                  <c:v>100.708061002179</c:v>
                </c:pt>
                <c:pt idx="9658">
                  <c:v>100.708061002179</c:v>
                </c:pt>
                <c:pt idx="9659">
                  <c:v>100.708061002179</c:v>
                </c:pt>
                <c:pt idx="9660">
                  <c:v>100.664488017429</c:v>
                </c:pt>
                <c:pt idx="9661">
                  <c:v>100.686274509804</c:v>
                </c:pt>
                <c:pt idx="9662">
                  <c:v>100.686274509804</c:v>
                </c:pt>
                <c:pt idx="9663">
                  <c:v>100.664488017429</c:v>
                </c:pt>
                <c:pt idx="9664">
                  <c:v>100.708061002179</c:v>
                </c:pt>
                <c:pt idx="9665">
                  <c:v>100.686274509804</c:v>
                </c:pt>
                <c:pt idx="9666">
                  <c:v>100.708061002179</c:v>
                </c:pt>
                <c:pt idx="9667">
                  <c:v>100.686274509804</c:v>
                </c:pt>
                <c:pt idx="9668">
                  <c:v>100.664488017429</c:v>
                </c:pt>
                <c:pt idx="9669">
                  <c:v>100.642701525054</c:v>
                </c:pt>
                <c:pt idx="9670">
                  <c:v>100.729847494553</c:v>
                </c:pt>
                <c:pt idx="9671">
                  <c:v>100.664488017429</c:v>
                </c:pt>
                <c:pt idx="9672">
                  <c:v>100.708061002179</c:v>
                </c:pt>
                <c:pt idx="9673">
                  <c:v>100.642701525054</c:v>
                </c:pt>
                <c:pt idx="9674">
                  <c:v>100.664488017429</c:v>
                </c:pt>
                <c:pt idx="9675">
                  <c:v>100.686274509804</c:v>
                </c:pt>
                <c:pt idx="9676">
                  <c:v>100.729847494553</c:v>
                </c:pt>
                <c:pt idx="9677">
                  <c:v>100.686274509804</c:v>
                </c:pt>
                <c:pt idx="9678">
                  <c:v>100.664488017429</c:v>
                </c:pt>
                <c:pt idx="9679">
                  <c:v>100.664488017429</c:v>
                </c:pt>
                <c:pt idx="9680">
                  <c:v>100.664488017429</c:v>
                </c:pt>
                <c:pt idx="9681">
                  <c:v>100.686274509804</c:v>
                </c:pt>
                <c:pt idx="9682">
                  <c:v>100.708061002179</c:v>
                </c:pt>
                <c:pt idx="9683">
                  <c:v>100.62091503268</c:v>
                </c:pt>
                <c:pt idx="9684">
                  <c:v>100.664488017429</c:v>
                </c:pt>
                <c:pt idx="9685">
                  <c:v>100.642701525054</c:v>
                </c:pt>
                <c:pt idx="9686">
                  <c:v>100.708061002179</c:v>
                </c:pt>
                <c:pt idx="9687">
                  <c:v>100.664488017429</c:v>
                </c:pt>
                <c:pt idx="9688">
                  <c:v>100.642701525054</c:v>
                </c:pt>
                <c:pt idx="9689">
                  <c:v>100.686274509804</c:v>
                </c:pt>
                <c:pt idx="9690">
                  <c:v>100.686274509804</c:v>
                </c:pt>
                <c:pt idx="9691">
                  <c:v>100.642701525054</c:v>
                </c:pt>
                <c:pt idx="9692">
                  <c:v>100.686274509804</c:v>
                </c:pt>
                <c:pt idx="9693">
                  <c:v>100.686274509804</c:v>
                </c:pt>
                <c:pt idx="9694">
                  <c:v>100.708061002179</c:v>
                </c:pt>
                <c:pt idx="9695">
                  <c:v>100.686274509804</c:v>
                </c:pt>
                <c:pt idx="9696">
                  <c:v>100.686274509804</c:v>
                </c:pt>
                <c:pt idx="9697">
                  <c:v>100.642701525054</c:v>
                </c:pt>
                <c:pt idx="9698">
                  <c:v>100.664488017429</c:v>
                </c:pt>
                <c:pt idx="9699">
                  <c:v>100.686274509804</c:v>
                </c:pt>
                <c:pt idx="9700">
                  <c:v>100.642701525054</c:v>
                </c:pt>
                <c:pt idx="9701">
                  <c:v>100.664488017429</c:v>
                </c:pt>
                <c:pt idx="9702">
                  <c:v>100.686274509804</c:v>
                </c:pt>
                <c:pt idx="9703">
                  <c:v>100.686274509804</c:v>
                </c:pt>
                <c:pt idx="9704">
                  <c:v>100.642701525054</c:v>
                </c:pt>
                <c:pt idx="9705">
                  <c:v>100.729847494553</c:v>
                </c:pt>
                <c:pt idx="9706">
                  <c:v>100.62091503268</c:v>
                </c:pt>
                <c:pt idx="9707">
                  <c:v>100.686274509804</c:v>
                </c:pt>
                <c:pt idx="9708">
                  <c:v>100.642701525054</c:v>
                </c:pt>
                <c:pt idx="9709">
                  <c:v>100.686274509804</c:v>
                </c:pt>
                <c:pt idx="9710">
                  <c:v>100.708061002179</c:v>
                </c:pt>
                <c:pt idx="9711">
                  <c:v>100.664488017429</c:v>
                </c:pt>
                <c:pt idx="9712">
                  <c:v>100.62091503268</c:v>
                </c:pt>
                <c:pt idx="9713">
                  <c:v>100.642701525054</c:v>
                </c:pt>
                <c:pt idx="9714">
                  <c:v>100.686274509804</c:v>
                </c:pt>
                <c:pt idx="9715">
                  <c:v>100.664488017429</c:v>
                </c:pt>
                <c:pt idx="9716">
                  <c:v>100.708061002179</c:v>
                </c:pt>
                <c:pt idx="9717">
                  <c:v>100.642701525054</c:v>
                </c:pt>
                <c:pt idx="9718">
                  <c:v>100.664488017429</c:v>
                </c:pt>
                <c:pt idx="9719">
                  <c:v>100.664488017429</c:v>
                </c:pt>
                <c:pt idx="9720">
                  <c:v>100.708061002179</c:v>
                </c:pt>
                <c:pt idx="9721">
                  <c:v>100.642701525054</c:v>
                </c:pt>
                <c:pt idx="9722">
                  <c:v>100.642701525054</c:v>
                </c:pt>
                <c:pt idx="9723">
                  <c:v>100.686274509804</c:v>
                </c:pt>
                <c:pt idx="9724">
                  <c:v>100.664488017429</c:v>
                </c:pt>
                <c:pt idx="9725">
                  <c:v>100.686274509804</c:v>
                </c:pt>
                <c:pt idx="9726">
                  <c:v>100.642701525054</c:v>
                </c:pt>
                <c:pt idx="9727">
                  <c:v>100.686274509804</c:v>
                </c:pt>
                <c:pt idx="9728">
                  <c:v>100.642701525054</c:v>
                </c:pt>
                <c:pt idx="9729">
                  <c:v>100.708061002179</c:v>
                </c:pt>
                <c:pt idx="9730">
                  <c:v>100.708061002179</c:v>
                </c:pt>
                <c:pt idx="9731">
                  <c:v>100.664488017429</c:v>
                </c:pt>
                <c:pt idx="9732">
                  <c:v>100.708061002179</c:v>
                </c:pt>
                <c:pt idx="9733">
                  <c:v>100.664488017429</c:v>
                </c:pt>
                <c:pt idx="9734">
                  <c:v>100.708061002179</c:v>
                </c:pt>
                <c:pt idx="9735">
                  <c:v>100.664488017429</c:v>
                </c:pt>
                <c:pt idx="9736">
                  <c:v>100.642701525054</c:v>
                </c:pt>
                <c:pt idx="9737">
                  <c:v>100.664488017429</c:v>
                </c:pt>
                <c:pt idx="9738">
                  <c:v>100.664488017429</c:v>
                </c:pt>
                <c:pt idx="9739">
                  <c:v>100.751633986928</c:v>
                </c:pt>
                <c:pt idx="9740">
                  <c:v>100.751633986928</c:v>
                </c:pt>
                <c:pt idx="9741">
                  <c:v>100.686274509804</c:v>
                </c:pt>
                <c:pt idx="9742">
                  <c:v>100.686274509804</c:v>
                </c:pt>
                <c:pt idx="9743">
                  <c:v>100.664488017429</c:v>
                </c:pt>
                <c:pt idx="9744">
                  <c:v>100.599128540305</c:v>
                </c:pt>
                <c:pt idx="9745">
                  <c:v>100.664488017429</c:v>
                </c:pt>
                <c:pt idx="9746">
                  <c:v>100.686274509804</c:v>
                </c:pt>
                <c:pt idx="9747">
                  <c:v>100.664488017429</c:v>
                </c:pt>
                <c:pt idx="9748">
                  <c:v>100.642701525054</c:v>
                </c:pt>
                <c:pt idx="9749">
                  <c:v>100.686274509804</c:v>
                </c:pt>
                <c:pt idx="9750">
                  <c:v>100.686274509804</c:v>
                </c:pt>
                <c:pt idx="9751">
                  <c:v>100.664488017429</c:v>
                </c:pt>
                <c:pt idx="9752">
                  <c:v>100.642701525054</c:v>
                </c:pt>
                <c:pt idx="9753">
                  <c:v>100.686274509804</c:v>
                </c:pt>
                <c:pt idx="9754">
                  <c:v>100.708061002179</c:v>
                </c:pt>
                <c:pt idx="9755">
                  <c:v>100.62091503268</c:v>
                </c:pt>
                <c:pt idx="9756">
                  <c:v>100.599128540305</c:v>
                </c:pt>
                <c:pt idx="9757">
                  <c:v>100.686274509804</c:v>
                </c:pt>
                <c:pt idx="9758">
                  <c:v>100.686274509804</c:v>
                </c:pt>
                <c:pt idx="9759">
                  <c:v>100.708061002179</c:v>
                </c:pt>
                <c:pt idx="9760">
                  <c:v>100.686274509804</c:v>
                </c:pt>
                <c:pt idx="9761">
                  <c:v>100.642701525054</c:v>
                </c:pt>
                <c:pt idx="9762">
                  <c:v>100.686274509804</c:v>
                </c:pt>
                <c:pt idx="9763">
                  <c:v>100.686274509804</c:v>
                </c:pt>
                <c:pt idx="9764">
                  <c:v>100.664488017429</c:v>
                </c:pt>
                <c:pt idx="9765">
                  <c:v>100.708061002179</c:v>
                </c:pt>
                <c:pt idx="9766">
                  <c:v>100.686274509804</c:v>
                </c:pt>
                <c:pt idx="9767">
                  <c:v>100.708061002179</c:v>
                </c:pt>
                <c:pt idx="9768">
                  <c:v>100.729847494553</c:v>
                </c:pt>
                <c:pt idx="9769">
                  <c:v>100.642701525054</c:v>
                </c:pt>
                <c:pt idx="9770">
                  <c:v>100.686274509804</c:v>
                </c:pt>
                <c:pt idx="9771">
                  <c:v>100.686274509804</c:v>
                </c:pt>
                <c:pt idx="9772">
                  <c:v>100.642701525054</c:v>
                </c:pt>
                <c:pt idx="9773">
                  <c:v>100.708061002179</c:v>
                </c:pt>
                <c:pt idx="9774">
                  <c:v>100.686274509804</c:v>
                </c:pt>
                <c:pt idx="9775">
                  <c:v>100.642701525054</c:v>
                </c:pt>
                <c:pt idx="9776">
                  <c:v>100.664488017429</c:v>
                </c:pt>
                <c:pt idx="9777">
                  <c:v>100.686274509804</c:v>
                </c:pt>
                <c:pt idx="9778">
                  <c:v>100.62091503268</c:v>
                </c:pt>
                <c:pt idx="9779">
                  <c:v>100.62091503268</c:v>
                </c:pt>
                <c:pt idx="9780">
                  <c:v>100.664488017429</c:v>
                </c:pt>
                <c:pt idx="9781">
                  <c:v>100.729847494553</c:v>
                </c:pt>
                <c:pt idx="9782">
                  <c:v>100.642701525054</c:v>
                </c:pt>
                <c:pt idx="9783">
                  <c:v>100.729847494553</c:v>
                </c:pt>
                <c:pt idx="9784">
                  <c:v>100.642701525054</c:v>
                </c:pt>
                <c:pt idx="9785">
                  <c:v>100.664488017429</c:v>
                </c:pt>
                <c:pt idx="9786">
                  <c:v>100.729847494553</c:v>
                </c:pt>
                <c:pt idx="9787">
                  <c:v>100.686274509804</c:v>
                </c:pt>
                <c:pt idx="9788">
                  <c:v>100.642701525054</c:v>
                </c:pt>
                <c:pt idx="9789">
                  <c:v>100.599128540305</c:v>
                </c:pt>
                <c:pt idx="9790">
                  <c:v>100.664488017429</c:v>
                </c:pt>
                <c:pt idx="9791">
                  <c:v>100.642701525054</c:v>
                </c:pt>
                <c:pt idx="9792">
                  <c:v>100.642701525054</c:v>
                </c:pt>
                <c:pt idx="9793">
                  <c:v>100.751633986928</c:v>
                </c:pt>
                <c:pt idx="9794">
                  <c:v>100.642701525054</c:v>
                </c:pt>
                <c:pt idx="9795">
                  <c:v>100.686274509804</c:v>
                </c:pt>
                <c:pt idx="9796">
                  <c:v>100.642701525054</c:v>
                </c:pt>
                <c:pt idx="9797">
                  <c:v>100.62091503268</c:v>
                </c:pt>
                <c:pt idx="9798">
                  <c:v>100.708061002179</c:v>
                </c:pt>
                <c:pt idx="9799">
                  <c:v>100.664488017429</c:v>
                </c:pt>
                <c:pt idx="9800">
                  <c:v>100.708061002179</c:v>
                </c:pt>
                <c:pt idx="9801">
                  <c:v>100.642701525054</c:v>
                </c:pt>
                <c:pt idx="9802">
                  <c:v>100.729847494553</c:v>
                </c:pt>
                <c:pt idx="9803">
                  <c:v>100.642701525054</c:v>
                </c:pt>
                <c:pt idx="9804">
                  <c:v>100.664488017429</c:v>
                </c:pt>
                <c:pt idx="9805">
                  <c:v>100.686274509804</c:v>
                </c:pt>
                <c:pt idx="9806">
                  <c:v>100.708061002179</c:v>
                </c:pt>
                <c:pt idx="9807">
                  <c:v>100.62091503268</c:v>
                </c:pt>
                <c:pt idx="9808">
                  <c:v>100.664488017429</c:v>
                </c:pt>
                <c:pt idx="9809">
                  <c:v>100.664488017429</c:v>
                </c:pt>
                <c:pt idx="9810">
                  <c:v>100.642701525054</c:v>
                </c:pt>
                <c:pt idx="9811">
                  <c:v>100.642701525054</c:v>
                </c:pt>
                <c:pt idx="9812">
                  <c:v>100.708061002179</c:v>
                </c:pt>
                <c:pt idx="9813">
                  <c:v>100.664488017429</c:v>
                </c:pt>
                <c:pt idx="9814">
                  <c:v>100.708061002179</c:v>
                </c:pt>
                <c:pt idx="9815">
                  <c:v>100.664488017429</c:v>
                </c:pt>
                <c:pt idx="9816">
                  <c:v>100.642701525054</c:v>
                </c:pt>
                <c:pt idx="9817">
                  <c:v>100.642701525054</c:v>
                </c:pt>
                <c:pt idx="9818">
                  <c:v>100.729847494553</c:v>
                </c:pt>
                <c:pt idx="9819">
                  <c:v>100.686274509804</c:v>
                </c:pt>
                <c:pt idx="9820">
                  <c:v>100.664488017429</c:v>
                </c:pt>
                <c:pt idx="9821">
                  <c:v>100.664488017429</c:v>
                </c:pt>
                <c:pt idx="9822">
                  <c:v>100.664488017429</c:v>
                </c:pt>
                <c:pt idx="9823">
                  <c:v>100.664488017429</c:v>
                </c:pt>
                <c:pt idx="9824">
                  <c:v>100.686274509804</c:v>
                </c:pt>
                <c:pt idx="9825">
                  <c:v>100.686274509804</c:v>
                </c:pt>
                <c:pt idx="9826">
                  <c:v>100.664488017429</c:v>
                </c:pt>
                <c:pt idx="9827">
                  <c:v>100.686274509804</c:v>
                </c:pt>
                <c:pt idx="9828">
                  <c:v>100.686274509804</c:v>
                </c:pt>
                <c:pt idx="9829">
                  <c:v>100.664488017429</c:v>
                </c:pt>
                <c:pt idx="9830">
                  <c:v>100.708061002179</c:v>
                </c:pt>
                <c:pt idx="9831">
                  <c:v>100.708061002179</c:v>
                </c:pt>
                <c:pt idx="9832">
                  <c:v>100.708061002179</c:v>
                </c:pt>
                <c:pt idx="9833">
                  <c:v>100.664488017429</c:v>
                </c:pt>
                <c:pt idx="9834">
                  <c:v>100.642701525054</c:v>
                </c:pt>
                <c:pt idx="9835">
                  <c:v>100.642701525054</c:v>
                </c:pt>
                <c:pt idx="9836">
                  <c:v>100.708061002179</c:v>
                </c:pt>
                <c:pt idx="9837">
                  <c:v>100.686274509804</c:v>
                </c:pt>
                <c:pt idx="9838">
                  <c:v>100.686274509804</c:v>
                </c:pt>
                <c:pt idx="9839">
                  <c:v>100.62091503268</c:v>
                </c:pt>
                <c:pt idx="9840">
                  <c:v>100.599128540305</c:v>
                </c:pt>
                <c:pt idx="9841">
                  <c:v>100.664488017429</c:v>
                </c:pt>
                <c:pt idx="9842">
                  <c:v>100.664488017429</c:v>
                </c:pt>
                <c:pt idx="9843">
                  <c:v>100.686274509804</c:v>
                </c:pt>
                <c:pt idx="9844">
                  <c:v>100.708061002179</c:v>
                </c:pt>
                <c:pt idx="9845">
                  <c:v>100.642701525054</c:v>
                </c:pt>
                <c:pt idx="9846">
                  <c:v>100.664488017429</c:v>
                </c:pt>
                <c:pt idx="9847">
                  <c:v>100.708061002179</c:v>
                </c:pt>
                <c:pt idx="9848">
                  <c:v>100.62091503268</c:v>
                </c:pt>
                <c:pt idx="9849">
                  <c:v>100.729847494553</c:v>
                </c:pt>
                <c:pt idx="9850">
                  <c:v>100.708061002179</c:v>
                </c:pt>
                <c:pt idx="9851">
                  <c:v>100.686274509804</c:v>
                </c:pt>
                <c:pt idx="9852">
                  <c:v>100.729847494553</c:v>
                </c:pt>
                <c:pt idx="9853">
                  <c:v>100.729847494553</c:v>
                </c:pt>
                <c:pt idx="9854">
                  <c:v>100.62091503268</c:v>
                </c:pt>
                <c:pt idx="9855">
                  <c:v>100.664488017429</c:v>
                </c:pt>
                <c:pt idx="9856">
                  <c:v>100.664488017429</c:v>
                </c:pt>
                <c:pt idx="9857">
                  <c:v>100.642701525054</c:v>
                </c:pt>
                <c:pt idx="9858">
                  <c:v>100.686274509804</c:v>
                </c:pt>
                <c:pt idx="9859">
                  <c:v>100.62091503268</c:v>
                </c:pt>
                <c:pt idx="9860">
                  <c:v>100.642701525054</c:v>
                </c:pt>
                <c:pt idx="9861">
                  <c:v>100.664488017429</c:v>
                </c:pt>
                <c:pt idx="9862">
                  <c:v>100.664488017429</c:v>
                </c:pt>
                <c:pt idx="9863">
                  <c:v>100.642701525054</c:v>
                </c:pt>
                <c:pt idx="9864">
                  <c:v>100.686274509804</c:v>
                </c:pt>
                <c:pt idx="9865">
                  <c:v>100.686274509804</c:v>
                </c:pt>
                <c:pt idx="9866">
                  <c:v>100.642701525054</c:v>
                </c:pt>
                <c:pt idx="9867">
                  <c:v>100.664488017429</c:v>
                </c:pt>
                <c:pt idx="9868">
                  <c:v>100.664488017429</c:v>
                </c:pt>
                <c:pt idx="9869">
                  <c:v>100.686274509804</c:v>
                </c:pt>
                <c:pt idx="9870">
                  <c:v>100.686274509804</c:v>
                </c:pt>
                <c:pt idx="9871">
                  <c:v>100.664488017429</c:v>
                </c:pt>
                <c:pt idx="9872">
                  <c:v>100.664488017429</c:v>
                </c:pt>
                <c:pt idx="9873">
                  <c:v>100.686274509804</c:v>
                </c:pt>
                <c:pt idx="9874">
                  <c:v>100.686274509804</c:v>
                </c:pt>
                <c:pt idx="9875">
                  <c:v>100.642701525054</c:v>
                </c:pt>
                <c:pt idx="9876">
                  <c:v>100.664488017429</c:v>
                </c:pt>
                <c:pt idx="9877">
                  <c:v>100.686274509804</c:v>
                </c:pt>
                <c:pt idx="9878">
                  <c:v>100.62091503268</c:v>
                </c:pt>
                <c:pt idx="9879">
                  <c:v>100.664488017429</c:v>
                </c:pt>
                <c:pt idx="9880">
                  <c:v>100.708061002179</c:v>
                </c:pt>
                <c:pt idx="9881">
                  <c:v>100.664488017429</c:v>
                </c:pt>
                <c:pt idx="9882">
                  <c:v>100.642701525054</c:v>
                </c:pt>
                <c:pt idx="9883">
                  <c:v>100.686274509804</c:v>
                </c:pt>
                <c:pt idx="9884">
                  <c:v>100.708061002179</c:v>
                </c:pt>
                <c:pt idx="9885">
                  <c:v>100.642701525054</c:v>
                </c:pt>
                <c:pt idx="9886">
                  <c:v>100.729847494553</c:v>
                </c:pt>
                <c:pt idx="9887">
                  <c:v>100.664488017429</c:v>
                </c:pt>
                <c:pt idx="9888">
                  <c:v>100.664488017429</c:v>
                </c:pt>
                <c:pt idx="9889">
                  <c:v>100.642701525054</c:v>
                </c:pt>
                <c:pt idx="9890">
                  <c:v>100.642701525054</c:v>
                </c:pt>
                <c:pt idx="9891">
                  <c:v>100.664488017429</c:v>
                </c:pt>
                <c:pt idx="9892">
                  <c:v>100.708061002179</c:v>
                </c:pt>
                <c:pt idx="9893">
                  <c:v>100.664488017429</c:v>
                </c:pt>
                <c:pt idx="9894">
                  <c:v>100.686274509804</c:v>
                </c:pt>
                <c:pt idx="9895">
                  <c:v>100.708061002179</c:v>
                </c:pt>
                <c:pt idx="9896">
                  <c:v>100.664488017429</c:v>
                </c:pt>
                <c:pt idx="9897">
                  <c:v>100.686274509804</c:v>
                </c:pt>
                <c:pt idx="9898">
                  <c:v>100.708061002179</c:v>
                </c:pt>
                <c:pt idx="9899">
                  <c:v>100.664488017429</c:v>
                </c:pt>
                <c:pt idx="9900">
                  <c:v>100.664488017429</c:v>
                </c:pt>
                <c:pt idx="9901">
                  <c:v>100.642701525054</c:v>
                </c:pt>
                <c:pt idx="9902">
                  <c:v>100.664488017429</c:v>
                </c:pt>
                <c:pt idx="9903">
                  <c:v>100.729847494553</c:v>
                </c:pt>
                <c:pt idx="9904">
                  <c:v>100.664488017429</c:v>
                </c:pt>
                <c:pt idx="9905">
                  <c:v>100.62091503268</c:v>
                </c:pt>
                <c:pt idx="9906">
                  <c:v>100.664488017429</c:v>
                </c:pt>
                <c:pt idx="9907">
                  <c:v>100.708061002179</c:v>
                </c:pt>
                <c:pt idx="9908">
                  <c:v>100.686274509804</c:v>
                </c:pt>
                <c:pt idx="9909">
                  <c:v>100.708061002179</c:v>
                </c:pt>
                <c:pt idx="9910">
                  <c:v>100.686274509804</c:v>
                </c:pt>
                <c:pt idx="9911">
                  <c:v>100.642701525054</c:v>
                </c:pt>
                <c:pt idx="9912">
                  <c:v>100.664488017429</c:v>
                </c:pt>
                <c:pt idx="9913">
                  <c:v>100.686274509804</c:v>
                </c:pt>
                <c:pt idx="9914">
                  <c:v>100.708061002179</c:v>
                </c:pt>
                <c:pt idx="9915">
                  <c:v>100.642701525054</c:v>
                </c:pt>
                <c:pt idx="9916">
                  <c:v>100.686274509804</c:v>
                </c:pt>
                <c:pt idx="9917">
                  <c:v>100.62091503268</c:v>
                </c:pt>
                <c:pt idx="9918">
                  <c:v>100.664488017429</c:v>
                </c:pt>
                <c:pt idx="9919">
                  <c:v>100.664488017429</c:v>
                </c:pt>
                <c:pt idx="9920">
                  <c:v>100.708061002179</c:v>
                </c:pt>
                <c:pt idx="9921">
                  <c:v>100.708061002179</c:v>
                </c:pt>
                <c:pt idx="9922">
                  <c:v>100.708061002179</c:v>
                </c:pt>
                <c:pt idx="9923">
                  <c:v>100.729847494553</c:v>
                </c:pt>
                <c:pt idx="9924">
                  <c:v>100.708061002179</c:v>
                </c:pt>
                <c:pt idx="9925">
                  <c:v>100.642701525054</c:v>
                </c:pt>
                <c:pt idx="9926">
                  <c:v>100.686274509804</c:v>
                </c:pt>
                <c:pt idx="9927">
                  <c:v>100.642701525054</c:v>
                </c:pt>
                <c:pt idx="9928">
                  <c:v>100.664488017429</c:v>
                </c:pt>
                <c:pt idx="9929">
                  <c:v>100.686274509804</c:v>
                </c:pt>
                <c:pt idx="9930">
                  <c:v>100.686274509804</c:v>
                </c:pt>
                <c:pt idx="9931">
                  <c:v>100.708061002179</c:v>
                </c:pt>
                <c:pt idx="9932">
                  <c:v>100.664488017429</c:v>
                </c:pt>
                <c:pt idx="9933">
                  <c:v>100.664488017429</c:v>
                </c:pt>
                <c:pt idx="9934">
                  <c:v>100.664488017429</c:v>
                </c:pt>
                <c:pt idx="9935">
                  <c:v>100.599128540305</c:v>
                </c:pt>
                <c:pt idx="9936">
                  <c:v>100.686274509804</c:v>
                </c:pt>
                <c:pt idx="9937">
                  <c:v>100.642701525054</c:v>
                </c:pt>
                <c:pt idx="9938">
                  <c:v>100.62091503268</c:v>
                </c:pt>
                <c:pt idx="9939">
                  <c:v>100.664488017429</c:v>
                </c:pt>
                <c:pt idx="9940">
                  <c:v>100.664488017429</c:v>
                </c:pt>
                <c:pt idx="9941">
                  <c:v>100.708061002179</c:v>
                </c:pt>
                <c:pt idx="9942">
                  <c:v>100.664488017429</c:v>
                </c:pt>
                <c:pt idx="9943">
                  <c:v>100.642701525054</c:v>
                </c:pt>
                <c:pt idx="9944">
                  <c:v>100.664488017429</c:v>
                </c:pt>
                <c:pt idx="9945">
                  <c:v>100.686274509804</c:v>
                </c:pt>
                <c:pt idx="9946">
                  <c:v>100.729847494553</c:v>
                </c:pt>
                <c:pt idx="9947">
                  <c:v>100.708061002179</c:v>
                </c:pt>
                <c:pt idx="9948">
                  <c:v>100.664488017429</c:v>
                </c:pt>
                <c:pt idx="9949">
                  <c:v>100.664488017429</c:v>
                </c:pt>
                <c:pt idx="9950">
                  <c:v>100.686274509804</c:v>
                </c:pt>
                <c:pt idx="9951">
                  <c:v>100.664488017429</c:v>
                </c:pt>
                <c:pt idx="9952">
                  <c:v>100.664488017429</c:v>
                </c:pt>
                <c:pt idx="9953">
                  <c:v>100.642701525054</c:v>
                </c:pt>
                <c:pt idx="9954">
                  <c:v>100.686274509804</c:v>
                </c:pt>
                <c:pt idx="9955">
                  <c:v>100.708061002179</c:v>
                </c:pt>
                <c:pt idx="9956">
                  <c:v>100.686274509804</c:v>
                </c:pt>
                <c:pt idx="9957">
                  <c:v>100.664488017429</c:v>
                </c:pt>
                <c:pt idx="9958">
                  <c:v>100.686274509804</c:v>
                </c:pt>
                <c:pt idx="9959">
                  <c:v>100.664488017429</c:v>
                </c:pt>
                <c:pt idx="9960">
                  <c:v>100.708061002179</c:v>
                </c:pt>
                <c:pt idx="9961">
                  <c:v>100.664488017429</c:v>
                </c:pt>
                <c:pt idx="9962">
                  <c:v>100.642701525054</c:v>
                </c:pt>
                <c:pt idx="9963">
                  <c:v>100.686274509804</c:v>
                </c:pt>
                <c:pt idx="9964">
                  <c:v>100.664488017429</c:v>
                </c:pt>
                <c:pt idx="9965">
                  <c:v>100.642701525054</c:v>
                </c:pt>
                <c:pt idx="9966">
                  <c:v>100.664488017429</c:v>
                </c:pt>
                <c:pt idx="9967">
                  <c:v>100.664488017429</c:v>
                </c:pt>
                <c:pt idx="9968">
                  <c:v>100.642701525054</c:v>
                </c:pt>
                <c:pt idx="9969">
                  <c:v>100.664488017429</c:v>
                </c:pt>
                <c:pt idx="9970">
                  <c:v>100.686274509804</c:v>
                </c:pt>
                <c:pt idx="9971">
                  <c:v>100.664488017429</c:v>
                </c:pt>
                <c:pt idx="9972">
                  <c:v>100.686274509804</c:v>
                </c:pt>
                <c:pt idx="9973">
                  <c:v>100.664488017429</c:v>
                </c:pt>
                <c:pt idx="9974">
                  <c:v>100.686274509804</c:v>
                </c:pt>
                <c:pt idx="9975">
                  <c:v>100.708061002179</c:v>
                </c:pt>
                <c:pt idx="9976">
                  <c:v>100.708061002179</c:v>
                </c:pt>
                <c:pt idx="9977">
                  <c:v>100.664488017429</c:v>
                </c:pt>
                <c:pt idx="9978">
                  <c:v>100.664488017429</c:v>
                </c:pt>
                <c:pt idx="9979">
                  <c:v>100.664488017429</c:v>
                </c:pt>
                <c:pt idx="9980">
                  <c:v>100.686274509804</c:v>
                </c:pt>
                <c:pt idx="9981">
                  <c:v>100.664488017429</c:v>
                </c:pt>
                <c:pt idx="9982">
                  <c:v>100.708061002179</c:v>
                </c:pt>
                <c:pt idx="9983">
                  <c:v>100.664488017429</c:v>
                </c:pt>
                <c:pt idx="9984">
                  <c:v>100.729847494553</c:v>
                </c:pt>
                <c:pt idx="9985">
                  <c:v>100.642701525054</c:v>
                </c:pt>
                <c:pt idx="9986">
                  <c:v>100.642701525054</c:v>
                </c:pt>
                <c:pt idx="9987">
                  <c:v>100.664488017429</c:v>
                </c:pt>
                <c:pt idx="9988">
                  <c:v>100.664488017429</c:v>
                </c:pt>
                <c:pt idx="9989">
                  <c:v>100.642701525054</c:v>
                </c:pt>
                <c:pt idx="9990">
                  <c:v>100.664488017429</c:v>
                </c:pt>
                <c:pt idx="9991">
                  <c:v>100.642701525054</c:v>
                </c:pt>
                <c:pt idx="9992">
                  <c:v>100.642701525054</c:v>
                </c:pt>
                <c:pt idx="9993">
                  <c:v>100.642701525054</c:v>
                </c:pt>
                <c:pt idx="9994">
                  <c:v>100.664488017429</c:v>
                </c:pt>
                <c:pt idx="9995">
                  <c:v>100.62091503268</c:v>
                </c:pt>
                <c:pt idx="9996">
                  <c:v>100.686274509804</c:v>
                </c:pt>
                <c:pt idx="9997">
                  <c:v>100.686274509804</c:v>
                </c:pt>
                <c:pt idx="9998">
                  <c:v>100.664488017429</c:v>
                </c:pt>
                <c:pt idx="9999">
                  <c:v>100.642701525054</c:v>
                </c:pt>
                <c:pt idx="10000">
                  <c:v>100.686274509804</c:v>
                </c:pt>
                <c:pt idx="10001">
                  <c:v>100.686274509804</c:v>
                </c:pt>
                <c:pt idx="10002">
                  <c:v>100.642701525054</c:v>
                </c:pt>
                <c:pt idx="10003">
                  <c:v>100.642701525054</c:v>
                </c:pt>
                <c:pt idx="10004">
                  <c:v>100.642701525054</c:v>
                </c:pt>
                <c:pt idx="10005">
                  <c:v>100.664488017429</c:v>
                </c:pt>
                <c:pt idx="10006">
                  <c:v>100.686274509804</c:v>
                </c:pt>
                <c:pt idx="10007">
                  <c:v>100.642701525054</c:v>
                </c:pt>
                <c:pt idx="10008">
                  <c:v>100.686274509804</c:v>
                </c:pt>
                <c:pt idx="10009">
                  <c:v>100.664488017429</c:v>
                </c:pt>
                <c:pt idx="10010">
                  <c:v>100.686274509804</c:v>
                </c:pt>
                <c:pt idx="10011">
                  <c:v>100.686274509804</c:v>
                </c:pt>
                <c:pt idx="10012">
                  <c:v>100.686274509804</c:v>
                </c:pt>
                <c:pt idx="10013">
                  <c:v>100.686274509804</c:v>
                </c:pt>
                <c:pt idx="10014">
                  <c:v>100.664488017429</c:v>
                </c:pt>
                <c:pt idx="10015">
                  <c:v>100.708061002179</c:v>
                </c:pt>
                <c:pt idx="10016">
                  <c:v>100.729847494553</c:v>
                </c:pt>
                <c:pt idx="10017">
                  <c:v>100.751633986928</c:v>
                </c:pt>
                <c:pt idx="10018">
                  <c:v>100.686274509804</c:v>
                </c:pt>
                <c:pt idx="10019">
                  <c:v>100.708061002179</c:v>
                </c:pt>
                <c:pt idx="10020">
                  <c:v>100.62091503268</c:v>
                </c:pt>
                <c:pt idx="10021">
                  <c:v>100.664488017429</c:v>
                </c:pt>
                <c:pt idx="10022">
                  <c:v>100.686274509804</c:v>
                </c:pt>
                <c:pt idx="10023">
                  <c:v>100.686274509804</c:v>
                </c:pt>
                <c:pt idx="10024">
                  <c:v>100.664488017429</c:v>
                </c:pt>
                <c:pt idx="10025">
                  <c:v>100.664488017429</c:v>
                </c:pt>
                <c:pt idx="10026">
                  <c:v>100.686274509804</c:v>
                </c:pt>
                <c:pt idx="10027">
                  <c:v>100.686274509804</c:v>
                </c:pt>
                <c:pt idx="10028">
                  <c:v>100.664488017429</c:v>
                </c:pt>
                <c:pt idx="10029">
                  <c:v>100.686274509804</c:v>
                </c:pt>
                <c:pt idx="10030">
                  <c:v>100.708061002179</c:v>
                </c:pt>
                <c:pt idx="10031">
                  <c:v>100.664488017429</c:v>
                </c:pt>
                <c:pt idx="10032">
                  <c:v>100.686274509804</c:v>
                </c:pt>
                <c:pt idx="10033">
                  <c:v>100.729847494553</c:v>
                </c:pt>
                <c:pt idx="10034">
                  <c:v>100.686274509804</c:v>
                </c:pt>
                <c:pt idx="10035">
                  <c:v>100.686274509804</c:v>
                </c:pt>
                <c:pt idx="10036">
                  <c:v>100.664488017429</c:v>
                </c:pt>
                <c:pt idx="10037">
                  <c:v>100.686274509804</c:v>
                </c:pt>
                <c:pt idx="10038">
                  <c:v>100.686274509804</c:v>
                </c:pt>
                <c:pt idx="10039">
                  <c:v>100.708061002179</c:v>
                </c:pt>
                <c:pt idx="10040">
                  <c:v>100.729847494553</c:v>
                </c:pt>
                <c:pt idx="10041">
                  <c:v>100.708061002179</c:v>
                </c:pt>
                <c:pt idx="10042">
                  <c:v>100.729847494553</c:v>
                </c:pt>
                <c:pt idx="10043">
                  <c:v>100.664488017429</c:v>
                </c:pt>
                <c:pt idx="10044">
                  <c:v>100.708061002179</c:v>
                </c:pt>
                <c:pt idx="10045">
                  <c:v>100.686274509804</c:v>
                </c:pt>
                <c:pt idx="10046">
                  <c:v>100.708061002179</c:v>
                </c:pt>
                <c:pt idx="10047">
                  <c:v>100.642701525054</c:v>
                </c:pt>
                <c:pt idx="10048">
                  <c:v>100.664488017429</c:v>
                </c:pt>
                <c:pt idx="10049">
                  <c:v>100.708061002179</c:v>
                </c:pt>
                <c:pt idx="10050">
                  <c:v>100.729847494553</c:v>
                </c:pt>
                <c:pt idx="10051">
                  <c:v>100.664488017429</c:v>
                </c:pt>
                <c:pt idx="10052">
                  <c:v>100.686274509804</c:v>
                </c:pt>
                <c:pt idx="10053">
                  <c:v>100.751633986928</c:v>
                </c:pt>
                <c:pt idx="10054">
                  <c:v>100.708061002179</c:v>
                </c:pt>
                <c:pt idx="10055">
                  <c:v>100.708061002179</c:v>
                </c:pt>
                <c:pt idx="10056">
                  <c:v>100.664488017429</c:v>
                </c:pt>
                <c:pt idx="10057">
                  <c:v>100.708061002179</c:v>
                </c:pt>
                <c:pt idx="10058">
                  <c:v>100.686274509804</c:v>
                </c:pt>
                <c:pt idx="10059">
                  <c:v>100.729847494553</c:v>
                </c:pt>
                <c:pt idx="10060">
                  <c:v>100.729847494553</c:v>
                </c:pt>
                <c:pt idx="10061">
                  <c:v>100.664488017429</c:v>
                </c:pt>
                <c:pt idx="10062">
                  <c:v>100.729847494553</c:v>
                </c:pt>
                <c:pt idx="10063">
                  <c:v>100.686274509804</c:v>
                </c:pt>
                <c:pt idx="10064">
                  <c:v>100.664488017429</c:v>
                </c:pt>
                <c:pt idx="10065">
                  <c:v>100.708061002179</c:v>
                </c:pt>
                <c:pt idx="10066">
                  <c:v>100.686274509804</c:v>
                </c:pt>
                <c:pt idx="10067">
                  <c:v>100.708061002179</c:v>
                </c:pt>
                <c:pt idx="10068">
                  <c:v>100.664488017429</c:v>
                </c:pt>
                <c:pt idx="10069">
                  <c:v>100.642701525054</c:v>
                </c:pt>
                <c:pt idx="10070">
                  <c:v>100.642701525054</c:v>
                </c:pt>
                <c:pt idx="10071">
                  <c:v>100.642701525054</c:v>
                </c:pt>
                <c:pt idx="10072">
                  <c:v>100.729847494553</c:v>
                </c:pt>
                <c:pt idx="10073">
                  <c:v>100.664488017429</c:v>
                </c:pt>
                <c:pt idx="10074">
                  <c:v>100.664488017429</c:v>
                </c:pt>
                <c:pt idx="10075">
                  <c:v>100.664488017429</c:v>
                </c:pt>
                <c:pt idx="10076">
                  <c:v>100.686274509804</c:v>
                </c:pt>
                <c:pt idx="10077">
                  <c:v>100.686274509804</c:v>
                </c:pt>
                <c:pt idx="10078">
                  <c:v>100.729847494553</c:v>
                </c:pt>
                <c:pt idx="10079">
                  <c:v>100.664488017429</c:v>
                </c:pt>
                <c:pt idx="10080">
                  <c:v>100.642701525054</c:v>
                </c:pt>
                <c:pt idx="10081">
                  <c:v>100.708061002179</c:v>
                </c:pt>
                <c:pt idx="10082">
                  <c:v>100.664488017429</c:v>
                </c:pt>
                <c:pt idx="10083">
                  <c:v>100.686274509804</c:v>
                </c:pt>
                <c:pt idx="10084">
                  <c:v>100.62091503268</c:v>
                </c:pt>
                <c:pt idx="10085">
                  <c:v>100.664488017429</c:v>
                </c:pt>
                <c:pt idx="10086">
                  <c:v>100.686274509804</c:v>
                </c:pt>
                <c:pt idx="10087">
                  <c:v>100.642701525054</c:v>
                </c:pt>
                <c:pt idx="10088">
                  <c:v>100.642701525054</c:v>
                </c:pt>
                <c:pt idx="10089">
                  <c:v>100.664488017429</c:v>
                </c:pt>
                <c:pt idx="10090">
                  <c:v>100.686274509804</c:v>
                </c:pt>
                <c:pt idx="10091">
                  <c:v>100.708061002179</c:v>
                </c:pt>
                <c:pt idx="10092">
                  <c:v>100.729847494553</c:v>
                </c:pt>
                <c:pt idx="10093">
                  <c:v>100.664488017429</c:v>
                </c:pt>
                <c:pt idx="10094">
                  <c:v>100.686274509804</c:v>
                </c:pt>
                <c:pt idx="10095">
                  <c:v>100.686274509804</c:v>
                </c:pt>
                <c:pt idx="10096">
                  <c:v>100.686274509804</c:v>
                </c:pt>
                <c:pt idx="10097">
                  <c:v>100.686274509804</c:v>
                </c:pt>
                <c:pt idx="10098">
                  <c:v>100.686274509804</c:v>
                </c:pt>
                <c:pt idx="10099">
                  <c:v>100.664488017429</c:v>
                </c:pt>
                <c:pt idx="10100">
                  <c:v>100.664488017429</c:v>
                </c:pt>
                <c:pt idx="10101">
                  <c:v>100.729847494553</c:v>
                </c:pt>
                <c:pt idx="10102">
                  <c:v>100.664488017429</c:v>
                </c:pt>
                <c:pt idx="10103">
                  <c:v>100.642701525054</c:v>
                </c:pt>
                <c:pt idx="10104">
                  <c:v>100.664488017429</c:v>
                </c:pt>
                <c:pt idx="10105">
                  <c:v>100.62091503268</c:v>
                </c:pt>
                <c:pt idx="10106">
                  <c:v>100.751633986928</c:v>
                </c:pt>
                <c:pt idx="10107">
                  <c:v>100.729847494553</c:v>
                </c:pt>
                <c:pt idx="10108">
                  <c:v>100.664488017429</c:v>
                </c:pt>
                <c:pt idx="10109">
                  <c:v>100.642701525054</c:v>
                </c:pt>
                <c:pt idx="10110">
                  <c:v>100.664488017429</c:v>
                </c:pt>
                <c:pt idx="10111">
                  <c:v>100.642701525054</c:v>
                </c:pt>
                <c:pt idx="10112">
                  <c:v>100.664488017429</c:v>
                </c:pt>
                <c:pt idx="10113">
                  <c:v>100.642701525054</c:v>
                </c:pt>
                <c:pt idx="10114">
                  <c:v>100.729847494553</c:v>
                </c:pt>
                <c:pt idx="10115">
                  <c:v>100.664488017429</c:v>
                </c:pt>
                <c:pt idx="10116">
                  <c:v>100.686274509804</c:v>
                </c:pt>
                <c:pt idx="10117">
                  <c:v>100.686274509804</c:v>
                </c:pt>
                <c:pt idx="10118">
                  <c:v>100.62091503268</c:v>
                </c:pt>
                <c:pt idx="10119">
                  <c:v>100.708061002179</c:v>
                </c:pt>
                <c:pt idx="10120">
                  <c:v>100.664488017429</c:v>
                </c:pt>
                <c:pt idx="10121">
                  <c:v>100.686274509804</c:v>
                </c:pt>
                <c:pt idx="10122">
                  <c:v>100.664488017429</c:v>
                </c:pt>
                <c:pt idx="10123">
                  <c:v>100.664488017429</c:v>
                </c:pt>
                <c:pt idx="10124">
                  <c:v>100.708061002179</c:v>
                </c:pt>
                <c:pt idx="10125">
                  <c:v>100.708061002179</c:v>
                </c:pt>
                <c:pt idx="10126">
                  <c:v>100.708061002179</c:v>
                </c:pt>
                <c:pt idx="10127">
                  <c:v>100.708061002179</c:v>
                </c:pt>
                <c:pt idx="10128">
                  <c:v>100.664488017429</c:v>
                </c:pt>
                <c:pt idx="10129">
                  <c:v>100.664488017429</c:v>
                </c:pt>
                <c:pt idx="10130">
                  <c:v>100.664488017429</c:v>
                </c:pt>
                <c:pt idx="10131">
                  <c:v>100.686274509804</c:v>
                </c:pt>
                <c:pt idx="10132">
                  <c:v>100.708061002179</c:v>
                </c:pt>
                <c:pt idx="10133">
                  <c:v>100.664488017429</c:v>
                </c:pt>
                <c:pt idx="10134">
                  <c:v>100.686274509804</c:v>
                </c:pt>
                <c:pt idx="10135">
                  <c:v>100.642701525054</c:v>
                </c:pt>
                <c:pt idx="10136">
                  <c:v>100.686274509804</c:v>
                </c:pt>
                <c:pt idx="10137">
                  <c:v>100.664488017429</c:v>
                </c:pt>
                <c:pt idx="10138">
                  <c:v>100.664488017429</c:v>
                </c:pt>
                <c:pt idx="10139">
                  <c:v>100.708061002179</c:v>
                </c:pt>
                <c:pt idx="10140">
                  <c:v>100.62091503268</c:v>
                </c:pt>
                <c:pt idx="10141">
                  <c:v>100.664488017429</c:v>
                </c:pt>
                <c:pt idx="10142">
                  <c:v>100.664488017429</c:v>
                </c:pt>
                <c:pt idx="10143">
                  <c:v>100.664488017429</c:v>
                </c:pt>
                <c:pt idx="10144">
                  <c:v>100.664488017429</c:v>
                </c:pt>
                <c:pt idx="10145">
                  <c:v>100.664488017429</c:v>
                </c:pt>
                <c:pt idx="10146">
                  <c:v>100.664488017429</c:v>
                </c:pt>
                <c:pt idx="10147">
                  <c:v>100.664488017429</c:v>
                </c:pt>
                <c:pt idx="10148">
                  <c:v>100.686274509804</c:v>
                </c:pt>
                <c:pt idx="10149">
                  <c:v>100.708061002179</c:v>
                </c:pt>
                <c:pt idx="10150">
                  <c:v>100.708061002179</c:v>
                </c:pt>
                <c:pt idx="10151">
                  <c:v>100.642701525054</c:v>
                </c:pt>
                <c:pt idx="10152">
                  <c:v>100.642701525054</c:v>
                </c:pt>
                <c:pt idx="10153">
                  <c:v>100.686274509804</c:v>
                </c:pt>
                <c:pt idx="10154">
                  <c:v>100.642701525054</c:v>
                </c:pt>
                <c:pt idx="10155">
                  <c:v>100.708061002179</c:v>
                </c:pt>
                <c:pt idx="10156">
                  <c:v>100.729847494553</c:v>
                </c:pt>
                <c:pt idx="10157">
                  <c:v>100.729847494553</c:v>
                </c:pt>
                <c:pt idx="10158">
                  <c:v>100.642701525054</c:v>
                </c:pt>
                <c:pt idx="10159">
                  <c:v>100.642701525054</c:v>
                </c:pt>
                <c:pt idx="10160">
                  <c:v>100.686274509804</c:v>
                </c:pt>
                <c:pt idx="10161">
                  <c:v>100.664488017429</c:v>
                </c:pt>
                <c:pt idx="10162">
                  <c:v>100.664488017429</c:v>
                </c:pt>
                <c:pt idx="10163">
                  <c:v>100.708061002179</c:v>
                </c:pt>
                <c:pt idx="10164">
                  <c:v>100.642701525054</c:v>
                </c:pt>
                <c:pt idx="10165">
                  <c:v>100.708061002179</c:v>
                </c:pt>
                <c:pt idx="10166">
                  <c:v>100.642701525054</c:v>
                </c:pt>
                <c:pt idx="10167">
                  <c:v>100.664488017429</c:v>
                </c:pt>
                <c:pt idx="10168">
                  <c:v>100.664488017429</c:v>
                </c:pt>
                <c:pt idx="10169">
                  <c:v>100.664488017429</c:v>
                </c:pt>
                <c:pt idx="10170">
                  <c:v>100.686274509804</c:v>
                </c:pt>
                <c:pt idx="10171">
                  <c:v>100.664488017429</c:v>
                </c:pt>
                <c:pt idx="10172">
                  <c:v>100.642701525054</c:v>
                </c:pt>
                <c:pt idx="10173">
                  <c:v>100.664488017429</c:v>
                </c:pt>
                <c:pt idx="10174">
                  <c:v>100.664488017429</c:v>
                </c:pt>
                <c:pt idx="10175">
                  <c:v>100.664488017429</c:v>
                </c:pt>
                <c:pt idx="10176">
                  <c:v>100.664488017429</c:v>
                </c:pt>
                <c:pt idx="10177">
                  <c:v>100.686274509804</c:v>
                </c:pt>
                <c:pt idx="10178">
                  <c:v>100.664488017429</c:v>
                </c:pt>
                <c:pt idx="10179">
                  <c:v>100.729847494553</c:v>
                </c:pt>
                <c:pt idx="10180">
                  <c:v>100.664488017429</c:v>
                </c:pt>
                <c:pt idx="10181">
                  <c:v>100.664488017429</c:v>
                </c:pt>
                <c:pt idx="10182">
                  <c:v>100.708061002179</c:v>
                </c:pt>
                <c:pt idx="10183">
                  <c:v>100.686274509804</c:v>
                </c:pt>
                <c:pt idx="10184">
                  <c:v>100.642701525054</c:v>
                </c:pt>
                <c:pt idx="10185">
                  <c:v>100.686274509804</c:v>
                </c:pt>
                <c:pt idx="10186">
                  <c:v>100.642701525054</c:v>
                </c:pt>
                <c:pt idx="10187">
                  <c:v>100.664488017429</c:v>
                </c:pt>
                <c:pt idx="10188">
                  <c:v>100.642701525054</c:v>
                </c:pt>
                <c:pt idx="10189">
                  <c:v>100.708061002179</c:v>
                </c:pt>
                <c:pt idx="10190">
                  <c:v>100.664488017429</c:v>
                </c:pt>
                <c:pt idx="10191">
                  <c:v>100.751633986928</c:v>
                </c:pt>
                <c:pt idx="10192">
                  <c:v>100.664488017429</c:v>
                </c:pt>
                <c:pt idx="10193">
                  <c:v>100.708061002179</c:v>
                </c:pt>
                <c:pt idx="10194">
                  <c:v>100.642701525054</c:v>
                </c:pt>
                <c:pt idx="10195">
                  <c:v>100.642701525054</c:v>
                </c:pt>
                <c:pt idx="10196">
                  <c:v>100.708061002179</c:v>
                </c:pt>
                <c:pt idx="10197">
                  <c:v>100.686274509804</c:v>
                </c:pt>
                <c:pt idx="10198">
                  <c:v>100.686274509804</c:v>
                </c:pt>
                <c:pt idx="10199">
                  <c:v>100.642701525054</c:v>
                </c:pt>
                <c:pt idx="10200">
                  <c:v>100.62091503268</c:v>
                </c:pt>
                <c:pt idx="10201">
                  <c:v>100.686274509804</c:v>
                </c:pt>
                <c:pt idx="10202">
                  <c:v>100.664488017429</c:v>
                </c:pt>
                <c:pt idx="10203">
                  <c:v>100.686274509804</c:v>
                </c:pt>
                <c:pt idx="10204">
                  <c:v>100.642701525054</c:v>
                </c:pt>
                <c:pt idx="10205">
                  <c:v>100.642701525054</c:v>
                </c:pt>
                <c:pt idx="10206">
                  <c:v>100.686274509804</c:v>
                </c:pt>
                <c:pt idx="10207">
                  <c:v>100.686274509804</c:v>
                </c:pt>
                <c:pt idx="10208">
                  <c:v>100.708061002179</c:v>
                </c:pt>
                <c:pt idx="10209">
                  <c:v>100.686274509804</c:v>
                </c:pt>
                <c:pt idx="10210">
                  <c:v>100.708061002179</c:v>
                </c:pt>
                <c:pt idx="10211">
                  <c:v>100.729847494553</c:v>
                </c:pt>
                <c:pt idx="10212">
                  <c:v>100.729847494553</c:v>
                </c:pt>
                <c:pt idx="10213">
                  <c:v>100.708061002179</c:v>
                </c:pt>
                <c:pt idx="10214">
                  <c:v>100.708061002179</c:v>
                </c:pt>
                <c:pt idx="10215">
                  <c:v>100.62091503268</c:v>
                </c:pt>
                <c:pt idx="10216">
                  <c:v>100.664488017429</c:v>
                </c:pt>
                <c:pt idx="10217">
                  <c:v>100.664488017429</c:v>
                </c:pt>
                <c:pt idx="10218">
                  <c:v>100.708061002179</c:v>
                </c:pt>
                <c:pt idx="10219">
                  <c:v>100.729847494553</c:v>
                </c:pt>
                <c:pt idx="10220">
                  <c:v>100.708061002179</c:v>
                </c:pt>
                <c:pt idx="10221">
                  <c:v>100.708061002179</c:v>
                </c:pt>
                <c:pt idx="10222">
                  <c:v>100.729847494553</c:v>
                </c:pt>
                <c:pt idx="10223">
                  <c:v>100.729847494553</c:v>
                </c:pt>
                <c:pt idx="10224">
                  <c:v>100.708061002179</c:v>
                </c:pt>
                <c:pt idx="10225">
                  <c:v>100.751633986928</c:v>
                </c:pt>
                <c:pt idx="10226">
                  <c:v>100.708061002179</c:v>
                </c:pt>
                <c:pt idx="10227">
                  <c:v>100.751633986928</c:v>
                </c:pt>
                <c:pt idx="10228">
                  <c:v>100.686274509804</c:v>
                </c:pt>
                <c:pt idx="10229">
                  <c:v>100.751633986928</c:v>
                </c:pt>
                <c:pt idx="10230">
                  <c:v>100.686274509804</c:v>
                </c:pt>
                <c:pt idx="10231">
                  <c:v>100.729847494553</c:v>
                </c:pt>
                <c:pt idx="10232">
                  <c:v>100.664488017429</c:v>
                </c:pt>
                <c:pt idx="10233">
                  <c:v>100.686274509804</c:v>
                </c:pt>
                <c:pt idx="10234">
                  <c:v>100.708061002179</c:v>
                </c:pt>
                <c:pt idx="10235">
                  <c:v>100.708061002179</c:v>
                </c:pt>
                <c:pt idx="10236">
                  <c:v>100.751633986928</c:v>
                </c:pt>
                <c:pt idx="10237">
                  <c:v>100.686274509804</c:v>
                </c:pt>
                <c:pt idx="10238">
                  <c:v>100.686274509804</c:v>
                </c:pt>
                <c:pt idx="10239">
                  <c:v>100.642701525054</c:v>
                </c:pt>
                <c:pt idx="10240">
                  <c:v>100.686274509804</c:v>
                </c:pt>
                <c:pt idx="10241">
                  <c:v>100.664488017429</c:v>
                </c:pt>
                <c:pt idx="10242">
                  <c:v>100.686274509804</c:v>
                </c:pt>
                <c:pt idx="10243">
                  <c:v>100.686274509804</c:v>
                </c:pt>
                <c:pt idx="10244">
                  <c:v>100.642701525054</c:v>
                </c:pt>
                <c:pt idx="10245">
                  <c:v>100.664488017429</c:v>
                </c:pt>
                <c:pt idx="10246">
                  <c:v>100.686274509804</c:v>
                </c:pt>
                <c:pt idx="10247">
                  <c:v>100.708061002179</c:v>
                </c:pt>
                <c:pt idx="10248">
                  <c:v>100.686274509804</c:v>
                </c:pt>
                <c:pt idx="10249">
                  <c:v>100.686274509804</c:v>
                </c:pt>
                <c:pt idx="10250">
                  <c:v>100.708061002179</c:v>
                </c:pt>
                <c:pt idx="10251">
                  <c:v>100.642701525054</c:v>
                </c:pt>
                <c:pt idx="10252">
                  <c:v>100.664488017429</c:v>
                </c:pt>
                <c:pt idx="10253">
                  <c:v>100.729847494553</c:v>
                </c:pt>
                <c:pt idx="10254">
                  <c:v>100.62091503268</c:v>
                </c:pt>
                <c:pt idx="10255">
                  <c:v>100.664488017429</c:v>
                </c:pt>
                <c:pt idx="10256">
                  <c:v>100.664488017429</c:v>
                </c:pt>
                <c:pt idx="10257">
                  <c:v>100.729847494553</c:v>
                </c:pt>
                <c:pt idx="10258">
                  <c:v>100.642701525054</c:v>
                </c:pt>
                <c:pt idx="10259">
                  <c:v>100.642701525054</c:v>
                </c:pt>
                <c:pt idx="10260">
                  <c:v>100.708061002179</c:v>
                </c:pt>
                <c:pt idx="10261">
                  <c:v>100.686274509804</c:v>
                </c:pt>
                <c:pt idx="10262">
                  <c:v>100.686274509804</c:v>
                </c:pt>
                <c:pt idx="10263">
                  <c:v>100.686274509804</c:v>
                </c:pt>
                <c:pt idx="10264">
                  <c:v>100.664488017429</c:v>
                </c:pt>
                <c:pt idx="10265">
                  <c:v>100.686274509804</c:v>
                </c:pt>
                <c:pt idx="10266">
                  <c:v>100.664488017429</c:v>
                </c:pt>
                <c:pt idx="10267">
                  <c:v>100.62091503268</c:v>
                </c:pt>
                <c:pt idx="10268">
                  <c:v>100.642701525054</c:v>
                </c:pt>
                <c:pt idx="10269">
                  <c:v>100.664488017429</c:v>
                </c:pt>
                <c:pt idx="10270">
                  <c:v>100.708061002179</c:v>
                </c:pt>
                <c:pt idx="10271">
                  <c:v>100.664488017429</c:v>
                </c:pt>
                <c:pt idx="10272">
                  <c:v>100.664488017429</c:v>
                </c:pt>
                <c:pt idx="10273">
                  <c:v>100.708061002179</c:v>
                </c:pt>
                <c:pt idx="10274">
                  <c:v>100.642701525054</c:v>
                </c:pt>
                <c:pt idx="10275">
                  <c:v>100.686274509804</c:v>
                </c:pt>
                <c:pt idx="10276">
                  <c:v>100.664488017429</c:v>
                </c:pt>
                <c:pt idx="10277">
                  <c:v>100.664488017429</c:v>
                </c:pt>
                <c:pt idx="10278">
                  <c:v>100.686274509804</c:v>
                </c:pt>
                <c:pt idx="10279">
                  <c:v>100.642701525054</c:v>
                </c:pt>
                <c:pt idx="10280">
                  <c:v>100.686274509804</c:v>
                </c:pt>
                <c:pt idx="10281">
                  <c:v>100.708061002179</c:v>
                </c:pt>
                <c:pt idx="10282">
                  <c:v>100.686274509804</c:v>
                </c:pt>
                <c:pt idx="10283">
                  <c:v>100.599128540305</c:v>
                </c:pt>
                <c:pt idx="10284">
                  <c:v>100.664488017429</c:v>
                </c:pt>
                <c:pt idx="10285">
                  <c:v>100.708061002179</c:v>
                </c:pt>
                <c:pt idx="10286">
                  <c:v>100.708061002179</c:v>
                </c:pt>
                <c:pt idx="10287">
                  <c:v>100.708061002179</c:v>
                </c:pt>
                <c:pt idx="10288">
                  <c:v>100.708061002179</c:v>
                </c:pt>
                <c:pt idx="10289">
                  <c:v>100.664488017429</c:v>
                </c:pt>
                <c:pt idx="10290">
                  <c:v>100.708061002179</c:v>
                </c:pt>
                <c:pt idx="10291">
                  <c:v>100.708061002179</c:v>
                </c:pt>
                <c:pt idx="10292">
                  <c:v>100.729847494553</c:v>
                </c:pt>
                <c:pt idx="10293">
                  <c:v>100.642701525054</c:v>
                </c:pt>
                <c:pt idx="10294">
                  <c:v>100.664488017429</c:v>
                </c:pt>
                <c:pt idx="10295">
                  <c:v>100.664488017429</c:v>
                </c:pt>
                <c:pt idx="10296">
                  <c:v>100.664488017429</c:v>
                </c:pt>
                <c:pt idx="10297">
                  <c:v>100.708061002179</c:v>
                </c:pt>
                <c:pt idx="10298">
                  <c:v>100.664488017429</c:v>
                </c:pt>
                <c:pt idx="10299">
                  <c:v>100.642701525054</c:v>
                </c:pt>
                <c:pt idx="10300">
                  <c:v>100.642701525054</c:v>
                </c:pt>
                <c:pt idx="10301">
                  <c:v>100.664488017429</c:v>
                </c:pt>
                <c:pt idx="10302">
                  <c:v>100.686274509804</c:v>
                </c:pt>
                <c:pt idx="10303">
                  <c:v>100.664488017429</c:v>
                </c:pt>
                <c:pt idx="10304">
                  <c:v>100.642701525054</c:v>
                </c:pt>
                <c:pt idx="10305">
                  <c:v>100.642701525054</c:v>
                </c:pt>
                <c:pt idx="10306">
                  <c:v>100.708061002179</c:v>
                </c:pt>
                <c:pt idx="10307">
                  <c:v>100.642701525054</c:v>
                </c:pt>
                <c:pt idx="10308">
                  <c:v>100.62091503268</c:v>
                </c:pt>
                <c:pt idx="10309">
                  <c:v>100.686274509804</c:v>
                </c:pt>
                <c:pt idx="10310">
                  <c:v>100.708061002179</c:v>
                </c:pt>
                <c:pt idx="10311">
                  <c:v>100.686274509804</c:v>
                </c:pt>
                <c:pt idx="10312">
                  <c:v>100.664488017429</c:v>
                </c:pt>
                <c:pt idx="10313">
                  <c:v>100.642701525054</c:v>
                </c:pt>
                <c:pt idx="10314">
                  <c:v>100.686274509804</c:v>
                </c:pt>
                <c:pt idx="10315">
                  <c:v>100.686274509804</c:v>
                </c:pt>
                <c:pt idx="10316">
                  <c:v>100.686274509804</c:v>
                </c:pt>
                <c:pt idx="10317">
                  <c:v>100.664488017429</c:v>
                </c:pt>
                <c:pt idx="10318">
                  <c:v>100.642701525054</c:v>
                </c:pt>
                <c:pt idx="10319">
                  <c:v>100.664488017429</c:v>
                </c:pt>
                <c:pt idx="10320">
                  <c:v>100.686274509804</c:v>
                </c:pt>
                <c:pt idx="10321">
                  <c:v>100.664488017429</c:v>
                </c:pt>
                <c:pt idx="10322">
                  <c:v>100.708061002179</c:v>
                </c:pt>
                <c:pt idx="10323">
                  <c:v>100.62091503268</c:v>
                </c:pt>
                <c:pt idx="10324">
                  <c:v>100.664488017429</c:v>
                </c:pt>
                <c:pt idx="10325">
                  <c:v>100.686274509804</c:v>
                </c:pt>
                <c:pt idx="10326">
                  <c:v>100.642701525054</c:v>
                </c:pt>
                <c:pt idx="10327">
                  <c:v>100.686274509804</c:v>
                </c:pt>
                <c:pt idx="10328">
                  <c:v>100.642701525054</c:v>
                </c:pt>
                <c:pt idx="10329">
                  <c:v>100.664488017429</c:v>
                </c:pt>
                <c:pt idx="10330">
                  <c:v>100.729847494553</c:v>
                </c:pt>
                <c:pt idx="10331">
                  <c:v>100.708061002179</c:v>
                </c:pt>
                <c:pt idx="10332">
                  <c:v>100.642701525054</c:v>
                </c:pt>
                <c:pt idx="10333">
                  <c:v>100.642701525054</c:v>
                </c:pt>
                <c:pt idx="10334">
                  <c:v>100.686274509804</c:v>
                </c:pt>
                <c:pt idx="10335">
                  <c:v>100.599128540305</c:v>
                </c:pt>
                <c:pt idx="10336">
                  <c:v>100.642701525054</c:v>
                </c:pt>
                <c:pt idx="10337">
                  <c:v>100.664488017429</c:v>
                </c:pt>
                <c:pt idx="10338">
                  <c:v>100.686274509804</c:v>
                </c:pt>
                <c:pt idx="10339">
                  <c:v>100.664488017429</c:v>
                </c:pt>
                <c:pt idx="10340">
                  <c:v>100.664488017429</c:v>
                </c:pt>
                <c:pt idx="10341">
                  <c:v>100.642701525054</c:v>
                </c:pt>
                <c:pt idx="10342">
                  <c:v>100.664488017429</c:v>
                </c:pt>
                <c:pt idx="10343">
                  <c:v>100.686274509804</c:v>
                </c:pt>
                <c:pt idx="10344">
                  <c:v>100.729847494553</c:v>
                </c:pt>
                <c:pt idx="10345">
                  <c:v>100.708061002179</c:v>
                </c:pt>
                <c:pt idx="10346">
                  <c:v>100.664488017429</c:v>
                </c:pt>
                <c:pt idx="10347">
                  <c:v>100.642701525054</c:v>
                </c:pt>
                <c:pt idx="10348">
                  <c:v>100.642701525054</c:v>
                </c:pt>
                <c:pt idx="10349">
                  <c:v>100.686274509804</c:v>
                </c:pt>
                <c:pt idx="10350">
                  <c:v>100.599128540305</c:v>
                </c:pt>
                <c:pt idx="10351">
                  <c:v>100.664488017429</c:v>
                </c:pt>
                <c:pt idx="10352">
                  <c:v>100.664488017429</c:v>
                </c:pt>
                <c:pt idx="10353">
                  <c:v>100.708061002179</c:v>
                </c:pt>
                <c:pt idx="10354">
                  <c:v>100.708061002179</c:v>
                </c:pt>
                <c:pt idx="10355">
                  <c:v>100.642701525054</c:v>
                </c:pt>
                <c:pt idx="10356">
                  <c:v>100.642701525054</c:v>
                </c:pt>
                <c:pt idx="10357">
                  <c:v>100.664488017429</c:v>
                </c:pt>
                <c:pt idx="10358">
                  <c:v>100.729847494553</c:v>
                </c:pt>
                <c:pt idx="10359">
                  <c:v>100.686274509804</c:v>
                </c:pt>
                <c:pt idx="10360">
                  <c:v>100.62091503268</c:v>
                </c:pt>
                <c:pt idx="10361">
                  <c:v>100.62091503268</c:v>
                </c:pt>
                <c:pt idx="10362">
                  <c:v>100.664488017429</c:v>
                </c:pt>
                <c:pt idx="10363">
                  <c:v>100.62091503268</c:v>
                </c:pt>
                <c:pt idx="10364">
                  <c:v>100.686274509804</c:v>
                </c:pt>
                <c:pt idx="10365">
                  <c:v>100.686274509804</c:v>
                </c:pt>
                <c:pt idx="10366">
                  <c:v>100.642701525054</c:v>
                </c:pt>
                <c:pt idx="10367">
                  <c:v>100.642701525054</c:v>
                </c:pt>
                <c:pt idx="10368">
                  <c:v>100.686274509804</c:v>
                </c:pt>
                <c:pt idx="10369">
                  <c:v>100.664488017429</c:v>
                </c:pt>
                <c:pt idx="10370">
                  <c:v>100.729847494553</c:v>
                </c:pt>
                <c:pt idx="10371">
                  <c:v>100.62091503268</c:v>
                </c:pt>
                <c:pt idx="10372">
                  <c:v>100.62091503268</c:v>
                </c:pt>
                <c:pt idx="10373">
                  <c:v>100.664488017429</c:v>
                </c:pt>
                <c:pt idx="10374">
                  <c:v>100.642701525054</c:v>
                </c:pt>
                <c:pt idx="10375">
                  <c:v>100.664488017429</c:v>
                </c:pt>
                <c:pt idx="10376">
                  <c:v>100.686274509804</c:v>
                </c:pt>
                <c:pt idx="10377">
                  <c:v>100.664488017429</c:v>
                </c:pt>
                <c:pt idx="10378">
                  <c:v>100.664488017429</c:v>
                </c:pt>
                <c:pt idx="10379">
                  <c:v>100.664488017429</c:v>
                </c:pt>
                <c:pt idx="10380">
                  <c:v>100.664488017429</c:v>
                </c:pt>
                <c:pt idx="10381">
                  <c:v>100.664488017429</c:v>
                </c:pt>
                <c:pt idx="10382">
                  <c:v>100.729847494553</c:v>
                </c:pt>
                <c:pt idx="10383">
                  <c:v>100.664488017429</c:v>
                </c:pt>
                <c:pt idx="10384">
                  <c:v>100.664488017429</c:v>
                </c:pt>
                <c:pt idx="10385">
                  <c:v>100.708061002179</c:v>
                </c:pt>
                <c:pt idx="10386">
                  <c:v>100.686274509804</c:v>
                </c:pt>
                <c:pt idx="10387">
                  <c:v>100.664488017429</c:v>
                </c:pt>
                <c:pt idx="10388">
                  <c:v>100.708061002179</c:v>
                </c:pt>
                <c:pt idx="10389">
                  <c:v>100.708061002179</c:v>
                </c:pt>
                <c:pt idx="10390">
                  <c:v>100.686274509804</c:v>
                </c:pt>
                <c:pt idx="10391">
                  <c:v>100.642701525054</c:v>
                </c:pt>
                <c:pt idx="10392">
                  <c:v>100.708061002179</c:v>
                </c:pt>
                <c:pt idx="10393">
                  <c:v>100.686274509804</c:v>
                </c:pt>
                <c:pt idx="10394">
                  <c:v>100.642701525054</c:v>
                </c:pt>
                <c:pt idx="10395">
                  <c:v>100.708061002179</c:v>
                </c:pt>
                <c:pt idx="10396">
                  <c:v>100.686274509804</c:v>
                </c:pt>
                <c:pt idx="10397">
                  <c:v>100.664488017429</c:v>
                </c:pt>
                <c:pt idx="10398">
                  <c:v>100.686274509804</c:v>
                </c:pt>
                <c:pt idx="10399">
                  <c:v>100.708061002179</c:v>
                </c:pt>
                <c:pt idx="10400">
                  <c:v>100.664488017429</c:v>
                </c:pt>
                <c:pt idx="10401">
                  <c:v>100.686274509804</c:v>
                </c:pt>
                <c:pt idx="10402">
                  <c:v>100.664488017429</c:v>
                </c:pt>
                <c:pt idx="10403">
                  <c:v>100.642701525054</c:v>
                </c:pt>
                <c:pt idx="10404">
                  <c:v>100.664488017429</c:v>
                </c:pt>
                <c:pt idx="10405">
                  <c:v>100.708061002179</c:v>
                </c:pt>
                <c:pt idx="10406">
                  <c:v>100.686274509804</c:v>
                </c:pt>
                <c:pt idx="10407">
                  <c:v>100.729847494553</c:v>
                </c:pt>
                <c:pt idx="10408">
                  <c:v>100.664488017429</c:v>
                </c:pt>
                <c:pt idx="10409">
                  <c:v>100.708061002179</c:v>
                </c:pt>
                <c:pt idx="10410">
                  <c:v>100.708061002179</c:v>
                </c:pt>
                <c:pt idx="10411">
                  <c:v>100.642701525054</c:v>
                </c:pt>
                <c:pt idx="10412">
                  <c:v>100.686274509804</c:v>
                </c:pt>
                <c:pt idx="10413">
                  <c:v>100.686274509804</c:v>
                </c:pt>
                <c:pt idx="10414">
                  <c:v>100.664488017429</c:v>
                </c:pt>
                <c:pt idx="10415">
                  <c:v>100.686274509804</c:v>
                </c:pt>
                <c:pt idx="10416">
                  <c:v>100.642701525054</c:v>
                </c:pt>
                <c:pt idx="10417">
                  <c:v>100.642701525054</c:v>
                </c:pt>
                <c:pt idx="10418">
                  <c:v>100.686274509804</c:v>
                </c:pt>
                <c:pt idx="10419">
                  <c:v>100.664488017429</c:v>
                </c:pt>
                <c:pt idx="10420">
                  <c:v>100.642701525054</c:v>
                </c:pt>
                <c:pt idx="10421">
                  <c:v>100.708061002179</c:v>
                </c:pt>
                <c:pt idx="10422">
                  <c:v>100.642701525054</c:v>
                </c:pt>
                <c:pt idx="10423">
                  <c:v>100.664488017429</c:v>
                </c:pt>
                <c:pt idx="10424">
                  <c:v>100.664488017429</c:v>
                </c:pt>
                <c:pt idx="10425">
                  <c:v>100.708061002179</c:v>
                </c:pt>
                <c:pt idx="10426">
                  <c:v>100.664488017429</c:v>
                </c:pt>
                <c:pt idx="10427">
                  <c:v>100.686274509804</c:v>
                </c:pt>
                <c:pt idx="10428">
                  <c:v>100.686274509804</c:v>
                </c:pt>
                <c:pt idx="10429">
                  <c:v>100.708061002179</c:v>
                </c:pt>
                <c:pt idx="10430">
                  <c:v>100.686274509804</c:v>
                </c:pt>
                <c:pt idx="10431">
                  <c:v>100.686274509804</c:v>
                </c:pt>
                <c:pt idx="10432">
                  <c:v>100.664488017429</c:v>
                </c:pt>
                <c:pt idx="10433">
                  <c:v>100.664488017429</c:v>
                </c:pt>
                <c:pt idx="10434">
                  <c:v>100.686274509804</c:v>
                </c:pt>
                <c:pt idx="10435">
                  <c:v>100.686274509804</c:v>
                </c:pt>
                <c:pt idx="10436">
                  <c:v>100.599128540305</c:v>
                </c:pt>
                <c:pt idx="10437">
                  <c:v>100.664488017429</c:v>
                </c:pt>
                <c:pt idx="10438">
                  <c:v>100.664488017429</c:v>
                </c:pt>
                <c:pt idx="10439">
                  <c:v>100.686274509804</c:v>
                </c:pt>
                <c:pt idx="10440">
                  <c:v>100.664488017429</c:v>
                </c:pt>
                <c:pt idx="10441">
                  <c:v>100.642701525054</c:v>
                </c:pt>
                <c:pt idx="10442">
                  <c:v>100.686274509804</c:v>
                </c:pt>
                <c:pt idx="10443">
                  <c:v>100.708061002179</c:v>
                </c:pt>
                <c:pt idx="10444">
                  <c:v>100.664488017429</c:v>
                </c:pt>
                <c:pt idx="10445">
                  <c:v>100.62091503268</c:v>
                </c:pt>
                <c:pt idx="10446">
                  <c:v>100.664488017429</c:v>
                </c:pt>
                <c:pt idx="10447">
                  <c:v>100.642701525054</c:v>
                </c:pt>
                <c:pt idx="10448">
                  <c:v>100.708061002179</c:v>
                </c:pt>
                <c:pt idx="10449">
                  <c:v>100.664488017429</c:v>
                </c:pt>
                <c:pt idx="10450">
                  <c:v>100.664488017429</c:v>
                </c:pt>
                <c:pt idx="10451">
                  <c:v>100.664488017429</c:v>
                </c:pt>
                <c:pt idx="10452">
                  <c:v>100.708061002179</c:v>
                </c:pt>
                <c:pt idx="10453">
                  <c:v>100.686274509804</c:v>
                </c:pt>
                <c:pt idx="10454">
                  <c:v>100.708061002179</c:v>
                </c:pt>
                <c:pt idx="10455">
                  <c:v>100.686274509804</c:v>
                </c:pt>
                <c:pt idx="10456">
                  <c:v>100.642701525054</c:v>
                </c:pt>
                <c:pt idx="10457">
                  <c:v>100.642701525054</c:v>
                </c:pt>
                <c:pt idx="10458">
                  <c:v>100.708061002179</c:v>
                </c:pt>
                <c:pt idx="10459">
                  <c:v>100.664488017429</c:v>
                </c:pt>
                <c:pt idx="10460">
                  <c:v>100.664488017429</c:v>
                </c:pt>
                <c:pt idx="10461">
                  <c:v>100.642701525054</c:v>
                </c:pt>
                <c:pt idx="10462">
                  <c:v>100.686274509804</c:v>
                </c:pt>
                <c:pt idx="10463">
                  <c:v>100.729847494553</c:v>
                </c:pt>
                <c:pt idx="10464">
                  <c:v>100.62091503268</c:v>
                </c:pt>
                <c:pt idx="10465">
                  <c:v>100.642701525054</c:v>
                </c:pt>
                <c:pt idx="10466">
                  <c:v>100.642701525054</c:v>
                </c:pt>
                <c:pt idx="10467">
                  <c:v>100.664488017429</c:v>
                </c:pt>
                <c:pt idx="10468">
                  <c:v>100.642701525054</c:v>
                </c:pt>
                <c:pt idx="10469">
                  <c:v>100.664488017429</c:v>
                </c:pt>
                <c:pt idx="10470">
                  <c:v>100.642701525054</c:v>
                </c:pt>
                <c:pt idx="10471">
                  <c:v>100.642701525054</c:v>
                </c:pt>
                <c:pt idx="10472">
                  <c:v>100.664488017429</c:v>
                </c:pt>
                <c:pt idx="10473">
                  <c:v>100.708061002179</c:v>
                </c:pt>
                <c:pt idx="10474">
                  <c:v>100.664488017429</c:v>
                </c:pt>
                <c:pt idx="10475">
                  <c:v>100.708061002179</c:v>
                </c:pt>
                <c:pt idx="10476">
                  <c:v>100.708061002179</c:v>
                </c:pt>
                <c:pt idx="10477">
                  <c:v>100.686274509804</c:v>
                </c:pt>
                <c:pt idx="10478">
                  <c:v>100.664488017429</c:v>
                </c:pt>
                <c:pt idx="10479">
                  <c:v>100.664488017429</c:v>
                </c:pt>
                <c:pt idx="10480">
                  <c:v>100.642701525054</c:v>
                </c:pt>
                <c:pt idx="10481">
                  <c:v>100.708061002179</c:v>
                </c:pt>
                <c:pt idx="10482">
                  <c:v>100.686274509804</c:v>
                </c:pt>
                <c:pt idx="10483">
                  <c:v>100.686274509804</c:v>
                </c:pt>
                <c:pt idx="10484">
                  <c:v>100.642701525054</c:v>
                </c:pt>
                <c:pt idx="10485">
                  <c:v>100.664488017429</c:v>
                </c:pt>
                <c:pt idx="10486">
                  <c:v>100.686274509804</c:v>
                </c:pt>
                <c:pt idx="10487">
                  <c:v>100.686274509804</c:v>
                </c:pt>
                <c:pt idx="10488">
                  <c:v>100.686274509804</c:v>
                </c:pt>
                <c:pt idx="10489">
                  <c:v>100.599128540305</c:v>
                </c:pt>
                <c:pt idx="10490">
                  <c:v>100.664488017429</c:v>
                </c:pt>
                <c:pt idx="10491">
                  <c:v>100.729847494553</c:v>
                </c:pt>
                <c:pt idx="10492">
                  <c:v>100.729847494553</c:v>
                </c:pt>
                <c:pt idx="10493">
                  <c:v>100.664488017429</c:v>
                </c:pt>
                <c:pt idx="10494">
                  <c:v>100.729847494553</c:v>
                </c:pt>
                <c:pt idx="10495">
                  <c:v>100.664488017429</c:v>
                </c:pt>
                <c:pt idx="10496">
                  <c:v>100.664488017429</c:v>
                </c:pt>
                <c:pt idx="10497">
                  <c:v>100.664488017429</c:v>
                </c:pt>
                <c:pt idx="10498">
                  <c:v>100.642701525054</c:v>
                </c:pt>
                <c:pt idx="10499">
                  <c:v>100.708061002179</c:v>
                </c:pt>
                <c:pt idx="10500">
                  <c:v>100.664488017429</c:v>
                </c:pt>
                <c:pt idx="10501">
                  <c:v>100.642701525054</c:v>
                </c:pt>
                <c:pt idx="10502">
                  <c:v>100.708061002179</c:v>
                </c:pt>
                <c:pt idx="10503">
                  <c:v>100.642701525054</c:v>
                </c:pt>
                <c:pt idx="10504">
                  <c:v>100.686274509804</c:v>
                </c:pt>
                <c:pt idx="10505">
                  <c:v>100.686274509804</c:v>
                </c:pt>
                <c:pt idx="10506">
                  <c:v>100.642701525054</c:v>
                </c:pt>
                <c:pt idx="10507">
                  <c:v>100.686274509804</c:v>
                </c:pt>
                <c:pt idx="10508">
                  <c:v>100.708061002179</c:v>
                </c:pt>
                <c:pt idx="10509">
                  <c:v>100.642701525054</c:v>
                </c:pt>
                <c:pt idx="10510">
                  <c:v>100.642701525054</c:v>
                </c:pt>
                <c:pt idx="10511">
                  <c:v>100.686274509804</c:v>
                </c:pt>
                <c:pt idx="10512">
                  <c:v>100.664488017429</c:v>
                </c:pt>
                <c:pt idx="10513">
                  <c:v>100.686274509804</c:v>
                </c:pt>
                <c:pt idx="10514">
                  <c:v>100.751633986928</c:v>
                </c:pt>
                <c:pt idx="10515">
                  <c:v>100.62091503268</c:v>
                </c:pt>
                <c:pt idx="10516">
                  <c:v>100.642701525054</c:v>
                </c:pt>
                <c:pt idx="10517">
                  <c:v>100.708061002179</c:v>
                </c:pt>
                <c:pt idx="10518">
                  <c:v>100.773420479303</c:v>
                </c:pt>
                <c:pt idx="10519">
                  <c:v>100.729847494553</c:v>
                </c:pt>
                <c:pt idx="10520">
                  <c:v>100.664488017429</c:v>
                </c:pt>
                <c:pt idx="10521">
                  <c:v>100.708061002179</c:v>
                </c:pt>
                <c:pt idx="10522">
                  <c:v>100.664488017429</c:v>
                </c:pt>
                <c:pt idx="10523">
                  <c:v>100.708061002179</c:v>
                </c:pt>
                <c:pt idx="10524">
                  <c:v>100.686274509804</c:v>
                </c:pt>
                <c:pt idx="10525">
                  <c:v>100.708061002179</c:v>
                </c:pt>
                <c:pt idx="10526">
                  <c:v>100.642701525054</c:v>
                </c:pt>
                <c:pt idx="10527">
                  <c:v>100.686274509804</c:v>
                </c:pt>
                <c:pt idx="10528">
                  <c:v>100.664488017429</c:v>
                </c:pt>
                <c:pt idx="10529">
                  <c:v>100.686274509804</c:v>
                </c:pt>
                <c:pt idx="10530">
                  <c:v>100.686274509804</c:v>
                </c:pt>
                <c:pt idx="10531">
                  <c:v>100.642701525054</c:v>
                </c:pt>
                <c:pt idx="10532">
                  <c:v>100.62091503268</c:v>
                </c:pt>
                <c:pt idx="10533">
                  <c:v>100.708061002179</c:v>
                </c:pt>
                <c:pt idx="10534">
                  <c:v>100.708061002179</c:v>
                </c:pt>
                <c:pt idx="10535">
                  <c:v>100.708061002179</c:v>
                </c:pt>
                <c:pt idx="10536">
                  <c:v>100.686274509804</c:v>
                </c:pt>
                <c:pt idx="10537">
                  <c:v>100.664488017429</c:v>
                </c:pt>
                <c:pt idx="10538">
                  <c:v>100.708061002179</c:v>
                </c:pt>
                <c:pt idx="10539">
                  <c:v>100.708061002179</c:v>
                </c:pt>
                <c:pt idx="10540">
                  <c:v>100.664488017429</c:v>
                </c:pt>
                <c:pt idx="10541">
                  <c:v>100.686274509804</c:v>
                </c:pt>
                <c:pt idx="10542">
                  <c:v>100.729847494553</c:v>
                </c:pt>
                <c:pt idx="10543">
                  <c:v>100.664488017429</c:v>
                </c:pt>
                <c:pt idx="10544">
                  <c:v>100.708061002179</c:v>
                </c:pt>
                <c:pt idx="10545">
                  <c:v>100.642701525054</c:v>
                </c:pt>
                <c:pt idx="10546">
                  <c:v>100.686274509804</c:v>
                </c:pt>
                <c:pt idx="10547">
                  <c:v>100.686274509804</c:v>
                </c:pt>
                <c:pt idx="10548">
                  <c:v>100.686274509804</c:v>
                </c:pt>
                <c:pt idx="10549">
                  <c:v>100.751633986928</c:v>
                </c:pt>
                <c:pt idx="10550">
                  <c:v>100.62091503268</c:v>
                </c:pt>
                <c:pt idx="10551">
                  <c:v>100.686274509804</c:v>
                </c:pt>
                <c:pt idx="10552">
                  <c:v>100.642701525054</c:v>
                </c:pt>
                <c:pt idx="10553">
                  <c:v>100.62091503268</c:v>
                </c:pt>
                <c:pt idx="10554">
                  <c:v>100.664488017429</c:v>
                </c:pt>
                <c:pt idx="10555">
                  <c:v>100.751633986928</c:v>
                </c:pt>
                <c:pt idx="10556">
                  <c:v>100.664488017429</c:v>
                </c:pt>
                <c:pt idx="10557">
                  <c:v>100.642701525054</c:v>
                </c:pt>
                <c:pt idx="10558">
                  <c:v>100.708061002179</c:v>
                </c:pt>
                <c:pt idx="10559">
                  <c:v>100.686274509804</c:v>
                </c:pt>
                <c:pt idx="10560">
                  <c:v>100.686274509804</c:v>
                </c:pt>
                <c:pt idx="10561">
                  <c:v>100.664488017429</c:v>
                </c:pt>
                <c:pt idx="10562">
                  <c:v>100.664488017429</c:v>
                </c:pt>
                <c:pt idx="10563">
                  <c:v>100.751633986928</c:v>
                </c:pt>
                <c:pt idx="10564">
                  <c:v>100.729847494553</c:v>
                </c:pt>
                <c:pt idx="10565">
                  <c:v>100.708061002179</c:v>
                </c:pt>
                <c:pt idx="10566">
                  <c:v>100.664488017429</c:v>
                </c:pt>
                <c:pt idx="10567">
                  <c:v>100.686274509804</c:v>
                </c:pt>
                <c:pt idx="10568">
                  <c:v>100.708061002179</c:v>
                </c:pt>
                <c:pt idx="10569">
                  <c:v>100.751633986928</c:v>
                </c:pt>
                <c:pt idx="10570">
                  <c:v>100.664488017429</c:v>
                </c:pt>
                <c:pt idx="10571">
                  <c:v>100.708061002179</c:v>
                </c:pt>
                <c:pt idx="10572">
                  <c:v>100.642701525054</c:v>
                </c:pt>
                <c:pt idx="10573">
                  <c:v>100.751633986928</c:v>
                </c:pt>
                <c:pt idx="10574">
                  <c:v>100.708061002179</c:v>
                </c:pt>
                <c:pt idx="10575">
                  <c:v>100.686274509804</c:v>
                </c:pt>
                <c:pt idx="10576">
                  <c:v>100.664488017429</c:v>
                </c:pt>
                <c:pt idx="10577">
                  <c:v>100.642701525054</c:v>
                </c:pt>
                <c:pt idx="10578">
                  <c:v>100.686274509804</c:v>
                </c:pt>
                <c:pt idx="10579">
                  <c:v>100.642701525054</c:v>
                </c:pt>
                <c:pt idx="10580">
                  <c:v>100.664488017429</c:v>
                </c:pt>
                <c:pt idx="10581">
                  <c:v>100.686274509804</c:v>
                </c:pt>
                <c:pt idx="10582">
                  <c:v>100.686274509804</c:v>
                </c:pt>
                <c:pt idx="10583">
                  <c:v>100.664488017429</c:v>
                </c:pt>
                <c:pt idx="10584">
                  <c:v>100.664488017429</c:v>
                </c:pt>
                <c:pt idx="10585">
                  <c:v>100.664488017429</c:v>
                </c:pt>
                <c:pt idx="10586">
                  <c:v>100.708061002179</c:v>
                </c:pt>
                <c:pt idx="10587">
                  <c:v>100.664488017429</c:v>
                </c:pt>
                <c:pt idx="10588">
                  <c:v>100.664488017429</c:v>
                </c:pt>
                <c:pt idx="10589">
                  <c:v>100.599128540305</c:v>
                </c:pt>
                <c:pt idx="10590">
                  <c:v>100.686274509804</c:v>
                </c:pt>
                <c:pt idx="10591">
                  <c:v>100.686274509804</c:v>
                </c:pt>
                <c:pt idx="10592">
                  <c:v>100.642701525054</c:v>
                </c:pt>
                <c:pt idx="10593">
                  <c:v>100.664488017429</c:v>
                </c:pt>
                <c:pt idx="10594">
                  <c:v>100.686274509804</c:v>
                </c:pt>
                <c:pt idx="10595">
                  <c:v>100.686274509804</c:v>
                </c:pt>
                <c:pt idx="10596">
                  <c:v>100.642701525054</c:v>
                </c:pt>
                <c:pt idx="10597">
                  <c:v>100.62091503268</c:v>
                </c:pt>
                <c:pt idx="10598">
                  <c:v>100.664488017429</c:v>
                </c:pt>
                <c:pt idx="10599">
                  <c:v>100.708061002179</c:v>
                </c:pt>
                <c:pt idx="10600">
                  <c:v>100.686274509804</c:v>
                </c:pt>
                <c:pt idx="10601">
                  <c:v>100.686274509804</c:v>
                </c:pt>
                <c:pt idx="10602">
                  <c:v>100.686274509804</c:v>
                </c:pt>
                <c:pt idx="10603">
                  <c:v>100.664488017429</c:v>
                </c:pt>
                <c:pt idx="10604">
                  <c:v>100.686274509804</c:v>
                </c:pt>
                <c:pt idx="10605">
                  <c:v>100.708061002179</c:v>
                </c:pt>
                <c:pt idx="10606">
                  <c:v>100.708061002179</c:v>
                </c:pt>
                <c:pt idx="10607">
                  <c:v>100.686274509804</c:v>
                </c:pt>
                <c:pt idx="10608">
                  <c:v>100.708061002179</c:v>
                </c:pt>
                <c:pt idx="10609">
                  <c:v>100.708061002179</c:v>
                </c:pt>
                <c:pt idx="10610">
                  <c:v>100.708061002179</c:v>
                </c:pt>
                <c:pt idx="10611">
                  <c:v>100.664488017429</c:v>
                </c:pt>
                <c:pt idx="10612">
                  <c:v>100.686274509804</c:v>
                </c:pt>
                <c:pt idx="10613">
                  <c:v>100.708061002179</c:v>
                </c:pt>
                <c:pt idx="10614">
                  <c:v>100.686274509804</c:v>
                </c:pt>
                <c:pt idx="10615">
                  <c:v>100.686274509804</c:v>
                </c:pt>
                <c:pt idx="10616">
                  <c:v>100.642701525054</c:v>
                </c:pt>
                <c:pt idx="10617">
                  <c:v>100.729847494553</c:v>
                </c:pt>
                <c:pt idx="10618">
                  <c:v>100.708061002179</c:v>
                </c:pt>
                <c:pt idx="10619">
                  <c:v>100.708061002179</c:v>
                </c:pt>
                <c:pt idx="10620">
                  <c:v>100.708061002179</c:v>
                </c:pt>
                <c:pt idx="10621">
                  <c:v>100.642701525054</c:v>
                </c:pt>
                <c:pt idx="10622">
                  <c:v>100.642701525054</c:v>
                </c:pt>
                <c:pt idx="10623">
                  <c:v>100.729847494553</c:v>
                </c:pt>
                <c:pt idx="10624">
                  <c:v>100.729847494553</c:v>
                </c:pt>
                <c:pt idx="10625">
                  <c:v>100.664488017429</c:v>
                </c:pt>
                <c:pt idx="10626">
                  <c:v>100.642701525054</c:v>
                </c:pt>
                <c:pt idx="10627">
                  <c:v>100.664488017429</c:v>
                </c:pt>
                <c:pt idx="10628">
                  <c:v>100.708061002179</c:v>
                </c:pt>
                <c:pt idx="10629">
                  <c:v>100.686274509804</c:v>
                </c:pt>
                <c:pt idx="10630">
                  <c:v>100.686274509804</c:v>
                </c:pt>
                <c:pt idx="10631">
                  <c:v>100.642701525054</c:v>
                </c:pt>
                <c:pt idx="10632">
                  <c:v>100.642701525054</c:v>
                </c:pt>
                <c:pt idx="10633">
                  <c:v>100.664488017429</c:v>
                </c:pt>
                <c:pt idx="10634">
                  <c:v>100.642701525054</c:v>
                </c:pt>
                <c:pt idx="10635">
                  <c:v>100.686274509804</c:v>
                </c:pt>
                <c:pt idx="10636">
                  <c:v>100.664488017429</c:v>
                </c:pt>
                <c:pt idx="10637">
                  <c:v>100.664488017429</c:v>
                </c:pt>
                <c:pt idx="10638">
                  <c:v>100.664488017429</c:v>
                </c:pt>
                <c:pt idx="10639">
                  <c:v>100.664488017429</c:v>
                </c:pt>
                <c:pt idx="10640">
                  <c:v>100.642701525054</c:v>
                </c:pt>
                <c:pt idx="10641">
                  <c:v>100.664488017429</c:v>
                </c:pt>
                <c:pt idx="10642">
                  <c:v>100.642701525054</c:v>
                </c:pt>
                <c:pt idx="10643">
                  <c:v>100.686274509804</c:v>
                </c:pt>
                <c:pt idx="10644">
                  <c:v>100.62091503268</c:v>
                </c:pt>
                <c:pt idx="10645">
                  <c:v>100.708061002179</c:v>
                </c:pt>
                <c:pt idx="10646">
                  <c:v>100.729847494553</c:v>
                </c:pt>
                <c:pt idx="10647">
                  <c:v>100.62091503268</c:v>
                </c:pt>
                <c:pt idx="10648">
                  <c:v>100.642701525054</c:v>
                </c:pt>
                <c:pt idx="10649">
                  <c:v>100.642701525054</c:v>
                </c:pt>
                <c:pt idx="10650">
                  <c:v>100.708061002179</c:v>
                </c:pt>
                <c:pt idx="10651">
                  <c:v>100.686274509804</c:v>
                </c:pt>
                <c:pt idx="10652">
                  <c:v>100.664488017429</c:v>
                </c:pt>
                <c:pt idx="10653">
                  <c:v>100.642701525054</c:v>
                </c:pt>
                <c:pt idx="10654">
                  <c:v>100.664488017429</c:v>
                </c:pt>
                <c:pt idx="10655">
                  <c:v>100.686274509804</c:v>
                </c:pt>
                <c:pt idx="10656">
                  <c:v>100.664488017429</c:v>
                </c:pt>
                <c:pt idx="10657">
                  <c:v>100.664488017429</c:v>
                </c:pt>
                <c:pt idx="10658">
                  <c:v>100.664488017429</c:v>
                </c:pt>
                <c:pt idx="10659">
                  <c:v>100.664488017429</c:v>
                </c:pt>
                <c:pt idx="10660">
                  <c:v>100.686274509804</c:v>
                </c:pt>
                <c:pt idx="10661">
                  <c:v>100.708061002179</c:v>
                </c:pt>
                <c:pt idx="10662">
                  <c:v>100.642701525054</c:v>
                </c:pt>
                <c:pt idx="10663">
                  <c:v>100.664488017429</c:v>
                </c:pt>
                <c:pt idx="10664">
                  <c:v>100.686274509804</c:v>
                </c:pt>
                <c:pt idx="10665">
                  <c:v>100.664488017429</c:v>
                </c:pt>
                <c:pt idx="10666">
                  <c:v>100.686274509804</c:v>
                </c:pt>
                <c:pt idx="10667">
                  <c:v>100.664488017429</c:v>
                </c:pt>
                <c:pt idx="10668">
                  <c:v>100.642701525054</c:v>
                </c:pt>
                <c:pt idx="10669">
                  <c:v>100.664488017429</c:v>
                </c:pt>
                <c:pt idx="10670">
                  <c:v>100.642701525054</c:v>
                </c:pt>
                <c:pt idx="10671">
                  <c:v>100.686274509804</c:v>
                </c:pt>
                <c:pt idx="10672">
                  <c:v>100.729847494553</c:v>
                </c:pt>
                <c:pt idx="10673">
                  <c:v>100.62091503268</c:v>
                </c:pt>
                <c:pt idx="10674">
                  <c:v>100.664488017429</c:v>
                </c:pt>
                <c:pt idx="10675">
                  <c:v>100.664488017429</c:v>
                </c:pt>
                <c:pt idx="10676">
                  <c:v>100.642701525054</c:v>
                </c:pt>
                <c:pt idx="10677">
                  <c:v>100.708061002179</c:v>
                </c:pt>
                <c:pt idx="10678">
                  <c:v>100.664488017429</c:v>
                </c:pt>
                <c:pt idx="10679">
                  <c:v>100.708061002179</c:v>
                </c:pt>
                <c:pt idx="10680">
                  <c:v>100.686274509804</c:v>
                </c:pt>
                <c:pt idx="10681">
                  <c:v>100.664488017429</c:v>
                </c:pt>
                <c:pt idx="10682">
                  <c:v>100.664488017429</c:v>
                </c:pt>
                <c:pt idx="10683">
                  <c:v>100.664488017429</c:v>
                </c:pt>
                <c:pt idx="10684">
                  <c:v>100.664488017429</c:v>
                </c:pt>
                <c:pt idx="10685">
                  <c:v>100.664488017429</c:v>
                </c:pt>
                <c:pt idx="10686">
                  <c:v>100.708061002179</c:v>
                </c:pt>
                <c:pt idx="10687">
                  <c:v>100.664488017429</c:v>
                </c:pt>
                <c:pt idx="10688">
                  <c:v>100.686274509804</c:v>
                </c:pt>
                <c:pt idx="10689">
                  <c:v>100.708061002179</c:v>
                </c:pt>
                <c:pt idx="10690">
                  <c:v>100.686274509804</c:v>
                </c:pt>
                <c:pt idx="10691">
                  <c:v>100.708061002179</c:v>
                </c:pt>
                <c:pt idx="10692">
                  <c:v>100.686274509804</c:v>
                </c:pt>
                <c:pt idx="10693">
                  <c:v>100.686274509804</c:v>
                </c:pt>
                <c:pt idx="10694">
                  <c:v>100.686274509804</c:v>
                </c:pt>
                <c:pt idx="10695">
                  <c:v>100.708061002179</c:v>
                </c:pt>
                <c:pt idx="10696">
                  <c:v>100.686274509804</c:v>
                </c:pt>
                <c:pt idx="10697">
                  <c:v>100.664488017429</c:v>
                </c:pt>
                <c:pt idx="10698">
                  <c:v>100.686274509804</c:v>
                </c:pt>
                <c:pt idx="10699">
                  <c:v>100.708061002179</c:v>
                </c:pt>
                <c:pt idx="10700">
                  <c:v>100.686274509804</c:v>
                </c:pt>
                <c:pt idx="10701">
                  <c:v>100.708061002179</c:v>
                </c:pt>
                <c:pt idx="10702">
                  <c:v>100.708061002179</c:v>
                </c:pt>
                <c:pt idx="10703">
                  <c:v>100.708061002179</c:v>
                </c:pt>
                <c:pt idx="10704">
                  <c:v>100.664488017429</c:v>
                </c:pt>
                <c:pt idx="10705">
                  <c:v>100.664488017429</c:v>
                </c:pt>
                <c:pt idx="10706">
                  <c:v>100.642701525054</c:v>
                </c:pt>
                <c:pt idx="10707">
                  <c:v>100.708061002179</c:v>
                </c:pt>
                <c:pt idx="10708">
                  <c:v>100.729847494553</c:v>
                </c:pt>
                <c:pt idx="10709">
                  <c:v>100.708061002179</c:v>
                </c:pt>
                <c:pt idx="10710">
                  <c:v>100.642701525054</c:v>
                </c:pt>
                <c:pt idx="10711">
                  <c:v>100.686274509804</c:v>
                </c:pt>
                <c:pt idx="10712">
                  <c:v>100.708061002179</c:v>
                </c:pt>
                <c:pt idx="10713">
                  <c:v>100.642701525054</c:v>
                </c:pt>
                <c:pt idx="10714">
                  <c:v>100.664488017429</c:v>
                </c:pt>
                <c:pt idx="10715">
                  <c:v>100.642701525054</c:v>
                </c:pt>
                <c:pt idx="10716">
                  <c:v>100.642701525054</c:v>
                </c:pt>
              </c:numCache>
            </c:numRef>
          </c:yVal>
        </c:ser>
        <c:axId val="22466842"/>
        <c:axId val="32414133"/>
      </c:scatterChart>
      <c:scatterChart>
        <c:scatterStyle val="lineMarker"/>
        <c:varyColors val="0"/>
        <c:ser>
          <c:idx val="0"/>
          <c:order val="0"/>
          <c:tx>
            <c:strRef>
              <c:f>label 1</c:f>
              <c:strCache>
                <c:ptCount val="1"/>
                <c:pt idx="0">
                  <c:v>Capacitance (pF)</c:v>
                </c:pt>
              </c:strCache>
            </c:strRef>
          </c:tx>
          <c:spPr>
            <a:solidFill>
              <a:srgbClr val="0070c0"/>
            </a:solidFill>
            <a:ln w="12600">
              <a:solidFill>
                <a:srgbClr val="0070c0"/>
              </a:solidFill>
              <a:round/>
            </a:ln>
          </c:spPr>
          <c:marker>
            <c:symbol val="none"/>
          </c:marker>
          <c:smooth val="1"/>
          <c:yVal>
            <c:numRef>
              <c:f>1</c:f>
              <c:numCache>
                <c:formatCode>General</c:formatCode>
                <c:ptCount val="10717"/>
                <c:pt idx="0">
                  <c:v>50.637</c:v>
                </c:pt>
                <c:pt idx="1">
                  <c:v>51.449</c:v>
                </c:pt>
                <c:pt idx="2">
                  <c:v>51.182</c:v>
                </c:pt>
                <c:pt idx="3">
                  <c:v>51.263</c:v>
                </c:pt>
                <c:pt idx="4">
                  <c:v>51.343</c:v>
                </c:pt>
                <c:pt idx="5">
                  <c:v>51.39</c:v>
                </c:pt>
                <c:pt idx="6">
                  <c:v>51.67</c:v>
                </c:pt>
                <c:pt idx="7">
                  <c:v>51.643</c:v>
                </c:pt>
                <c:pt idx="8">
                  <c:v>51.2980000000001</c:v>
                </c:pt>
                <c:pt idx="9">
                  <c:v>51.461</c:v>
                </c:pt>
                <c:pt idx="10">
                  <c:v>50.602</c:v>
                </c:pt>
                <c:pt idx="11">
                  <c:v>51.034</c:v>
                </c:pt>
                <c:pt idx="12">
                  <c:v>51.156</c:v>
                </c:pt>
                <c:pt idx="13">
                  <c:v>51.083</c:v>
                </c:pt>
                <c:pt idx="14">
                  <c:v>51.386</c:v>
                </c:pt>
                <c:pt idx="15">
                  <c:v>51.06</c:v>
                </c:pt>
                <c:pt idx="16">
                  <c:v>51.409</c:v>
                </c:pt>
                <c:pt idx="17">
                  <c:v>50.901</c:v>
                </c:pt>
                <c:pt idx="18">
                  <c:v>52.053</c:v>
                </c:pt>
                <c:pt idx="19">
                  <c:v>51.2620000000001</c:v>
                </c:pt>
                <c:pt idx="20">
                  <c:v>50.34</c:v>
                </c:pt>
                <c:pt idx="21">
                  <c:v>51.136</c:v>
                </c:pt>
                <c:pt idx="22">
                  <c:v>50.7350000000001</c:v>
                </c:pt>
                <c:pt idx="23">
                  <c:v>49.888</c:v>
                </c:pt>
                <c:pt idx="24">
                  <c:v>51.385</c:v>
                </c:pt>
                <c:pt idx="25">
                  <c:v>51.605</c:v>
                </c:pt>
                <c:pt idx="26">
                  <c:v>51.059</c:v>
                </c:pt>
                <c:pt idx="27">
                  <c:v>50.7280000000001</c:v>
                </c:pt>
                <c:pt idx="28">
                  <c:v>51.301</c:v>
                </c:pt>
                <c:pt idx="29">
                  <c:v>51.491</c:v>
                </c:pt>
                <c:pt idx="30">
                  <c:v>51.23</c:v>
                </c:pt>
                <c:pt idx="31">
                  <c:v>51.597</c:v>
                </c:pt>
                <c:pt idx="32">
                  <c:v>51.378</c:v>
                </c:pt>
                <c:pt idx="33">
                  <c:v>51.105</c:v>
                </c:pt>
                <c:pt idx="34">
                  <c:v>51.383</c:v>
                </c:pt>
                <c:pt idx="35">
                  <c:v>51.68</c:v>
                </c:pt>
                <c:pt idx="36">
                  <c:v>51.688</c:v>
                </c:pt>
                <c:pt idx="37">
                  <c:v>50.66</c:v>
                </c:pt>
                <c:pt idx="38">
                  <c:v>51.338</c:v>
                </c:pt>
                <c:pt idx="39">
                  <c:v>51.226</c:v>
                </c:pt>
                <c:pt idx="40">
                  <c:v>51.311</c:v>
                </c:pt>
                <c:pt idx="41">
                  <c:v>51.367</c:v>
                </c:pt>
                <c:pt idx="42">
                  <c:v>51.056</c:v>
                </c:pt>
                <c:pt idx="43">
                  <c:v>51.333</c:v>
                </c:pt>
                <c:pt idx="44">
                  <c:v>51.477</c:v>
                </c:pt>
                <c:pt idx="45">
                  <c:v>50.688</c:v>
                </c:pt>
                <c:pt idx="46">
                  <c:v>51.375</c:v>
                </c:pt>
                <c:pt idx="47">
                  <c:v>51.421</c:v>
                </c:pt>
                <c:pt idx="48">
                  <c:v>51.655</c:v>
                </c:pt>
                <c:pt idx="49">
                  <c:v>50.2920000000001</c:v>
                </c:pt>
                <c:pt idx="50">
                  <c:v>51.581</c:v>
                </c:pt>
                <c:pt idx="51">
                  <c:v>51.273</c:v>
                </c:pt>
                <c:pt idx="52">
                  <c:v>51.409</c:v>
                </c:pt>
                <c:pt idx="53">
                  <c:v>51.65</c:v>
                </c:pt>
                <c:pt idx="54">
                  <c:v>51.234</c:v>
                </c:pt>
                <c:pt idx="55">
                  <c:v>51.523</c:v>
                </c:pt>
                <c:pt idx="56">
                  <c:v>51.145</c:v>
                </c:pt>
                <c:pt idx="57">
                  <c:v>51.264</c:v>
                </c:pt>
                <c:pt idx="58">
                  <c:v>51.048</c:v>
                </c:pt>
                <c:pt idx="59">
                  <c:v>51.126</c:v>
                </c:pt>
                <c:pt idx="60">
                  <c:v>51.181</c:v>
                </c:pt>
                <c:pt idx="61">
                  <c:v>51.529</c:v>
                </c:pt>
                <c:pt idx="62">
                  <c:v>50.994</c:v>
                </c:pt>
                <c:pt idx="63">
                  <c:v>51.548</c:v>
                </c:pt>
                <c:pt idx="64">
                  <c:v>51.342</c:v>
                </c:pt>
                <c:pt idx="65">
                  <c:v>51.894</c:v>
                </c:pt>
                <c:pt idx="66">
                  <c:v>51.1980000000001</c:v>
                </c:pt>
                <c:pt idx="67">
                  <c:v>52.054</c:v>
                </c:pt>
                <c:pt idx="68">
                  <c:v>51.196</c:v>
                </c:pt>
                <c:pt idx="69">
                  <c:v>51.164</c:v>
                </c:pt>
                <c:pt idx="70">
                  <c:v>51.866</c:v>
                </c:pt>
                <c:pt idx="71">
                  <c:v>51.1220000000001</c:v>
                </c:pt>
                <c:pt idx="72">
                  <c:v>50.69</c:v>
                </c:pt>
                <c:pt idx="73">
                  <c:v>51.593</c:v>
                </c:pt>
                <c:pt idx="74">
                  <c:v>51.387</c:v>
                </c:pt>
                <c:pt idx="75">
                  <c:v>51.408</c:v>
                </c:pt>
                <c:pt idx="76">
                  <c:v>51.759</c:v>
                </c:pt>
                <c:pt idx="77">
                  <c:v>51.551</c:v>
                </c:pt>
                <c:pt idx="78">
                  <c:v>50.099</c:v>
                </c:pt>
                <c:pt idx="79">
                  <c:v>51.365</c:v>
                </c:pt>
                <c:pt idx="80">
                  <c:v>51.715</c:v>
                </c:pt>
                <c:pt idx="81">
                  <c:v>51.307</c:v>
                </c:pt>
                <c:pt idx="82">
                  <c:v>52.272</c:v>
                </c:pt>
                <c:pt idx="83">
                  <c:v>51.156</c:v>
                </c:pt>
                <c:pt idx="84">
                  <c:v>51.346</c:v>
                </c:pt>
                <c:pt idx="85">
                  <c:v>51.236</c:v>
                </c:pt>
                <c:pt idx="86">
                  <c:v>51.962</c:v>
                </c:pt>
                <c:pt idx="87">
                  <c:v>50.8</c:v>
                </c:pt>
                <c:pt idx="88">
                  <c:v>51.937</c:v>
                </c:pt>
                <c:pt idx="89">
                  <c:v>51.338</c:v>
                </c:pt>
                <c:pt idx="90">
                  <c:v>51.461</c:v>
                </c:pt>
                <c:pt idx="91">
                  <c:v>51.424</c:v>
                </c:pt>
                <c:pt idx="92">
                  <c:v>52.615</c:v>
                </c:pt>
                <c:pt idx="93">
                  <c:v>51.246</c:v>
                </c:pt>
                <c:pt idx="94">
                  <c:v>51.386</c:v>
                </c:pt>
                <c:pt idx="95">
                  <c:v>51.169</c:v>
                </c:pt>
                <c:pt idx="96">
                  <c:v>51.257</c:v>
                </c:pt>
                <c:pt idx="97">
                  <c:v>51.028</c:v>
                </c:pt>
                <c:pt idx="98">
                  <c:v>50.366</c:v>
                </c:pt>
                <c:pt idx="99">
                  <c:v>51.269</c:v>
                </c:pt>
                <c:pt idx="100">
                  <c:v>51.279</c:v>
                </c:pt>
                <c:pt idx="101">
                  <c:v>51.018</c:v>
                </c:pt>
                <c:pt idx="102">
                  <c:v>51.78</c:v>
                </c:pt>
                <c:pt idx="103">
                  <c:v>51.651</c:v>
                </c:pt>
                <c:pt idx="104">
                  <c:v>51.307</c:v>
                </c:pt>
                <c:pt idx="105">
                  <c:v>51.276</c:v>
                </c:pt>
                <c:pt idx="106">
                  <c:v>51.089</c:v>
                </c:pt>
                <c:pt idx="107">
                  <c:v>51.605</c:v>
                </c:pt>
                <c:pt idx="108">
                  <c:v>51.226</c:v>
                </c:pt>
                <c:pt idx="109">
                  <c:v>51.485</c:v>
                </c:pt>
                <c:pt idx="110">
                  <c:v>51.2350000000001</c:v>
                </c:pt>
                <c:pt idx="111">
                  <c:v>51.452</c:v>
                </c:pt>
                <c:pt idx="112">
                  <c:v>49.7620000000001</c:v>
                </c:pt>
                <c:pt idx="113">
                  <c:v>51.476</c:v>
                </c:pt>
                <c:pt idx="114">
                  <c:v>51.523</c:v>
                </c:pt>
                <c:pt idx="115">
                  <c:v>51.609</c:v>
                </c:pt>
                <c:pt idx="116">
                  <c:v>51.2320000000001</c:v>
                </c:pt>
                <c:pt idx="117">
                  <c:v>50.971</c:v>
                </c:pt>
                <c:pt idx="118">
                  <c:v>51.55</c:v>
                </c:pt>
                <c:pt idx="119">
                  <c:v>51.479</c:v>
                </c:pt>
                <c:pt idx="120">
                  <c:v>51.659</c:v>
                </c:pt>
                <c:pt idx="121">
                  <c:v>51.436</c:v>
                </c:pt>
                <c:pt idx="122">
                  <c:v>51.461</c:v>
                </c:pt>
                <c:pt idx="123">
                  <c:v>51.183</c:v>
                </c:pt>
                <c:pt idx="124">
                  <c:v>51.27</c:v>
                </c:pt>
                <c:pt idx="125">
                  <c:v>51.746</c:v>
                </c:pt>
                <c:pt idx="126">
                  <c:v>51.164</c:v>
                </c:pt>
                <c:pt idx="127">
                  <c:v>51.012</c:v>
                </c:pt>
                <c:pt idx="128">
                  <c:v>51.688</c:v>
                </c:pt>
                <c:pt idx="129">
                  <c:v>51.28</c:v>
                </c:pt>
                <c:pt idx="130">
                  <c:v>51.363</c:v>
                </c:pt>
                <c:pt idx="131">
                  <c:v>51.105</c:v>
                </c:pt>
                <c:pt idx="132">
                  <c:v>51.633</c:v>
                </c:pt>
                <c:pt idx="133">
                  <c:v>51.234</c:v>
                </c:pt>
                <c:pt idx="134">
                  <c:v>51.55</c:v>
                </c:pt>
                <c:pt idx="135">
                  <c:v>51.079</c:v>
                </c:pt>
                <c:pt idx="136">
                  <c:v>51.159</c:v>
                </c:pt>
                <c:pt idx="137">
                  <c:v>51.162</c:v>
                </c:pt>
                <c:pt idx="138">
                  <c:v>51.368</c:v>
                </c:pt>
                <c:pt idx="139">
                  <c:v>51.7650000000001</c:v>
                </c:pt>
                <c:pt idx="140">
                  <c:v>52.554</c:v>
                </c:pt>
                <c:pt idx="141">
                  <c:v>50.344</c:v>
                </c:pt>
                <c:pt idx="142">
                  <c:v>51.476</c:v>
                </c:pt>
                <c:pt idx="143">
                  <c:v>51.449</c:v>
                </c:pt>
                <c:pt idx="144">
                  <c:v>51.683</c:v>
                </c:pt>
                <c:pt idx="145">
                  <c:v>51.33</c:v>
                </c:pt>
                <c:pt idx="146">
                  <c:v>51.027</c:v>
                </c:pt>
                <c:pt idx="147">
                  <c:v>51.164</c:v>
                </c:pt>
                <c:pt idx="148">
                  <c:v>51.291</c:v>
                </c:pt>
                <c:pt idx="149">
                  <c:v>51.2920000000001</c:v>
                </c:pt>
                <c:pt idx="150">
                  <c:v>51.095</c:v>
                </c:pt>
                <c:pt idx="151">
                  <c:v>52.31</c:v>
                </c:pt>
                <c:pt idx="152">
                  <c:v>51.305</c:v>
                </c:pt>
                <c:pt idx="153">
                  <c:v>51.378</c:v>
                </c:pt>
                <c:pt idx="154">
                  <c:v>51</c:v>
                </c:pt>
                <c:pt idx="155">
                  <c:v>51.536</c:v>
                </c:pt>
                <c:pt idx="156">
                  <c:v>51.552</c:v>
                </c:pt>
                <c:pt idx="157">
                  <c:v>51.449</c:v>
                </c:pt>
                <c:pt idx="158">
                  <c:v>50.807</c:v>
                </c:pt>
                <c:pt idx="159">
                  <c:v>51.544</c:v>
                </c:pt>
                <c:pt idx="160">
                  <c:v>52.556</c:v>
                </c:pt>
                <c:pt idx="161">
                  <c:v>51.096</c:v>
                </c:pt>
                <c:pt idx="162">
                  <c:v>51.167</c:v>
                </c:pt>
                <c:pt idx="163">
                  <c:v>50.174</c:v>
                </c:pt>
                <c:pt idx="164">
                  <c:v>50.73</c:v>
                </c:pt>
                <c:pt idx="165">
                  <c:v>51.489</c:v>
                </c:pt>
                <c:pt idx="166">
                  <c:v>51.414</c:v>
                </c:pt>
                <c:pt idx="167">
                  <c:v>50.793</c:v>
                </c:pt>
                <c:pt idx="168">
                  <c:v>51.106</c:v>
                </c:pt>
                <c:pt idx="169">
                  <c:v>51.932</c:v>
                </c:pt>
                <c:pt idx="170">
                  <c:v>51.364</c:v>
                </c:pt>
                <c:pt idx="171">
                  <c:v>51.387</c:v>
                </c:pt>
                <c:pt idx="172">
                  <c:v>51.515</c:v>
                </c:pt>
                <c:pt idx="173">
                  <c:v>49.99</c:v>
                </c:pt>
                <c:pt idx="174">
                  <c:v>51.584</c:v>
                </c:pt>
                <c:pt idx="175">
                  <c:v>50.72</c:v>
                </c:pt>
                <c:pt idx="176">
                  <c:v>51.667</c:v>
                </c:pt>
                <c:pt idx="177">
                  <c:v>51.214</c:v>
                </c:pt>
                <c:pt idx="178">
                  <c:v>51.282</c:v>
                </c:pt>
                <c:pt idx="179">
                  <c:v>51.339</c:v>
                </c:pt>
                <c:pt idx="180">
                  <c:v>50.263</c:v>
                </c:pt>
                <c:pt idx="181">
                  <c:v>50.285</c:v>
                </c:pt>
                <c:pt idx="182">
                  <c:v>50.7620000000001</c:v>
                </c:pt>
                <c:pt idx="183">
                  <c:v>49.992</c:v>
                </c:pt>
                <c:pt idx="184">
                  <c:v>51.171</c:v>
                </c:pt>
                <c:pt idx="185">
                  <c:v>51.205</c:v>
                </c:pt>
                <c:pt idx="186">
                  <c:v>51.287</c:v>
                </c:pt>
                <c:pt idx="187">
                  <c:v>51.337</c:v>
                </c:pt>
                <c:pt idx="188">
                  <c:v>51.667</c:v>
                </c:pt>
                <c:pt idx="189">
                  <c:v>51.2</c:v>
                </c:pt>
                <c:pt idx="190">
                  <c:v>51.1950000000001</c:v>
                </c:pt>
                <c:pt idx="191">
                  <c:v>51.449</c:v>
                </c:pt>
                <c:pt idx="192">
                  <c:v>51.7950000000001</c:v>
                </c:pt>
                <c:pt idx="193">
                  <c:v>51.459</c:v>
                </c:pt>
                <c:pt idx="194">
                  <c:v>51.598</c:v>
                </c:pt>
                <c:pt idx="195">
                  <c:v>51.422</c:v>
                </c:pt>
                <c:pt idx="196">
                  <c:v>51.667</c:v>
                </c:pt>
                <c:pt idx="197">
                  <c:v>50.012</c:v>
                </c:pt>
                <c:pt idx="198">
                  <c:v>51.498</c:v>
                </c:pt>
                <c:pt idx="199">
                  <c:v>51.215</c:v>
                </c:pt>
                <c:pt idx="200">
                  <c:v>51.212</c:v>
                </c:pt>
                <c:pt idx="201">
                  <c:v>51.541</c:v>
                </c:pt>
                <c:pt idx="202">
                  <c:v>50.927</c:v>
                </c:pt>
                <c:pt idx="203">
                  <c:v>51.151</c:v>
                </c:pt>
                <c:pt idx="204">
                  <c:v>51.046</c:v>
                </c:pt>
                <c:pt idx="205">
                  <c:v>51.044</c:v>
                </c:pt>
                <c:pt idx="206">
                  <c:v>51.1980000000001</c:v>
                </c:pt>
                <c:pt idx="207">
                  <c:v>51.524</c:v>
                </c:pt>
                <c:pt idx="208">
                  <c:v>51.325</c:v>
                </c:pt>
                <c:pt idx="209">
                  <c:v>51.675</c:v>
                </c:pt>
                <c:pt idx="210">
                  <c:v>51.25</c:v>
                </c:pt>
                <c:pt idx="211">
                  <c:v>50.782</c:v>
                </c:pt>
                <c:pt idx="212">
                  <c:v>51.271</c:v>
                </c:pt>
                <c:pt idx="213">
                  <c:v>52.041</c:v>
                </c:pt>
                <c:pt idx="214">
                  <c:v>51.312</c:v>
                </c:pt>
                <c:pt idx="215">
                  <c:v>51.2350000000001</c:v>
                </c:pt>
                <c:pt idx="216">
                  <c:v>51.307</c:v>
                </c:pt>
                <c:pt idx="217">
                  <c:v>51.801</c:v>
                </c:pt>
                <c:pt idx="218">
                  <c:v>51.307</c:v>
                </c:pt>
                <c:pt idx="219">
                  <c:v>50.496</c:v>
                </c:pt>
                <c:pt idx="220">
                  <c:v>51.752</c:v>
                </c:pt>
                <c:pt idx="221">
                  <c:v>52.098</c:v>
                </c:pt>
                <c:pt idx="222">
                  <c:v>51.651</c:v>
                </c:pt>
                <c:pt idx="223">
                  <c:v>51.444</c:v>
                </c:pt>
                <c:pt idx="224">
                  <c:v>51.31</c:v>
                </c:pt>
                <c:pt idx="225">
                  <c:v>51.269</c:v>
                </c:pt>
                <c:pt idx="226">
                  <c:v>51.1920000000001</c:v>
                </c:pt>
                <c:pt idx="227">
                  <c:v>51.109</c:v>
                </c:pt>
                <c:pt idx="228">
                  <c:v>51.733</c:v>
                </c:pt>
                <c:pt idx="229">
                  <c:v>51.33</c:v>
                </c:pt>
                <c:pt idx="230">
                  <c:v>51.729</c:v>
                </c:pt>
                <c:pt idx="231">
                  <c:v>51.638</c:v>
                </c:pt>
                <c:pt idx="232">
                  <c:v>51.976</c:v>
                </c:pt>
                <c:pt idx="233">
                  <c:v>50.729</c:v>
                </c:pt>
                <c:pt idx="234">
                  <c:v>49.934</c:v>
                </c:pt>
                <c:pt idx="235">
                  <c:v>51.111</c:v>
                </c:pt>
                <c:pt idx="236">
                  <c:v>51.361</c:v>
                </c:pt>
                <c:pt idx="237">
                  <c:v>51.193</c:v>
                </c:pt>
                <c:pt idx="238">
                  <c:v>50.907</c:v>
                </c:pt>
                <c:pt idx="239">
                  <c:v>50.152</c:v>
                </c:pt>
                <c:pt idx="240">
                  <c:v>50.897</c:v>
                </c:pt>
                <c:pt idx="241">
                  <c:v>50.459</c:v>
                </c:pt>
                <c:pt idx="242">
                  <c:v>49.778</c:v>
                </c:pt>
                <c:pt idx="243">
                  <c:v>50.01</c:v>
                </c:pt>
                <c:pt idx="244">
                  <c:v>49.187</c:v>
                </c:pt>
                <c:pt idx="245">
                  <c:v>48.586</c:v>
                </c:pt>
                <c:pt idx="246">
                  <c:v>48.297</c:v>
                </c:pt>
                <c:pt idx="247">
                  <c:v>47.788</c:v>
                </c:pt>
                <c:pt idx="248">
                  <c:v>47.074</c:v>
                </c:pt>
                <c:pt idx="249">
                  <c:v>47.015</c:v>
                </c:pt>
                <c:pt idx="250">
                  <c:v>46.753</c:v>
                </c:pt>
                <c:pt idx="251">
                  <c:v>46.783</c:v>
                </c:pt>
                <c:pt idx="252">
                  <c:v>47.993</c:v>
                </c:pt>
                <c:pt idx="253">
                  <c:v>47.831</c:v>
                </c:pt>
                <c:pt idx="254">
                  <c:v>48.304</c:v>
                </c:pt>
                <c:pt idx="255">
                  <c:v>47.895</c:v>
                </c:pt>
                <c:pt idx="256">
                  <c:v>47.651</c:v>
                </c:pt>
                <c:pt idx="257">
                  <c:v>47.501</c:v>
                </c:pt>
                <c:pt idx="258">
                  <c:v>48.067</c:v>
                </c:pt>
                <c:pt idx="259">
                  <c:v>48.646</c:v>
                </c:pt>
                <c:pt idx="260">
                  <c:v>47.983</c:v>
                </c:pt>
                <c:pt idx="261">
                  <c:v>48.646</c:v>
                </c:pt>
                <c:pt idx="262">
                  <c:v>49.251</c:v>
                </c:pt>
                <c:pt idx="263">
                  <c:v>49.751</c:v>
                </c:pt>
                <c:pt idx="264">
                  <c:v>49.685</c:v>
                </c:pt>
                <c:pt idx="265">
                  <c:v>50.66</c:v>
                </c:pt>
                <c:pt idx="266">
                  <c:v>49.701</c:v>
                </c:pt>
                <c:pt idx="267">
                  <c:v>49.895</c:v>
                </c:pt>
                <c:pt idx="268">
                  <c:v>50.745</c:v>
                </c:pt>
                <c:pt idx="269">
                  <c:v>50.693</c:v>
                </c:pt>
                <c:pt idx="270">
                  <c:v>51.07</c:v>
                </c:pt>
                <c:pt idx="271">
                  <c:v>51.46</c:v>
                </c:pt>
                <c:pt idx="272">
                  <c:v>51.233</c:v>
                </c:pt>
                <c:pt idx="273">
                  <c:v>51.818</c:v>
                </c:pt>
                <c:pt idx="274">
                  <c:v>51.892</c:v>
                </c:pt>
                <c:pt idx="275">
                  <c:v>52.15</c:v>
                </c:pt>
                <c:pt idx="276">
                  <c:v>52.606</c:v>
                </c:pt>
                <c:pt idx="277">
                  <c:v>52.187</c:v>
                </c:pt>
                <c:pt idx="278">
                  <c:v>52.773</c:v>
                </c:pt>
                <c:pt idx="279">
                  <c:v>53.127</c:v>
                </c:pt>
                <c:pt idx="280">
                  <c:v>53.412</c:v>
                </c:pt>
                <c:pt idx="281">
                  <c:v>53.207</c:v>
                </c:pt>
                <c:pt idx="282">
                  <c:v>54.173</c:v>
                </c:pt>
                <c:pt idx="283">
                  <c:v>54.049</c:v>
                </c:pt>
                <c:pt idx="284">
                  <c:v>54.058</c:v>
                </c:pt>
                <c:pt idx="285">
                  <c:v>54.1</c:v>
                </c:pt>
                <c:pt idx="286">
                  <c:v>54.314</c:v>
                </c:pt>
                <c:pt idx="287">
                  <c:v>54.261</c:v>
                </c:pt>
                <c:pt idx="288">
                  <c:v>55.617</c:v>
                </c:pt>
                <c:pt idx="289">
                  <c:v>55.445</c:v>
                </c:pt>
                <c:pt idx="290">
                  <c:v>54.869</c:v>
                </c:pt>
                <c:pt idx="291">
                  <c:v>55.372</c:v>
                </c:pt>
                <c:pt idx="292">
                  <c:v>55.308</c:v>
                </c:pt>
                <c:pt idx="293">
                  <c:v>55.034</c:v>
                </c:pt>
                <c:pt idx="294">
                  <c:v>54.203</c:v>
                </c:pt>
                <c:pt idx="295">
                  <c:v>54.896</c:v>
                </c:pt>
                <c:pt idx="296">
                  <c:v>55.138</c:v>
                </c:pt>
                <c:pt idx="297">
                  <c:v>55.512</c:v>
                </c:pt>
                <c:pt idx="298">
                  <c:v>56.055</c:v>
                </c:pt>
                <c:pt idx="299">
                  <c:v>55.987</c:v>
                </c:pt>
                <c:pt idx="300">
                  <c:v>55.049</c:v>
                </c:pt>
                <c:pt idx="301">
                  <c:v>56.657</c:v>
                </c:pt>
                <c:pt idx="302">
                  <c:v>56.109</c:v>
                </c:pt>
                <c:pt idx="303">
                  <c:v>56.6980000000001</c:v>
                </c:pt>
                <c:pt idx="304">
                  <c:v>55.893</c:v>
                </c:pt>
                <c:pt idx="305">
                  <c:v>56.467</c:v>
                </c:pt>
                <c:pt idx="306">
                  <c:v>56.264</c:v>
                </c:pt>
                <c:pt idx="307">
                  <c:v>56.562</c:v>
                </c:pt>
                <c:pt idx="308">
                  <c:v>56.297</c:v>
                </c:pt>
                <c:pt idx="309">
                  <c:v>56.272</c:v>
                </c:pt>
                <c:pt idx="310">
                  <c:v>55.619</c:v>
                </c:pt>
                <c:pt idx="311">
                  <c:v>56.063</c:v>
                </c:pt>
                <c:pt idx="312">
                  <c:v>56.241</c:v>
                </c:pt>
                <c:pt idx="313">
                  <c:v>56.654</c:v>
                </c:pt>
                <c:pt idx="314">
                  <c:v>56.313</c:v>
                </c:pt>
                <c:pt idx="315">
                  <c:v>56.22</c:v>
                </c:pt>
                <c:pt idx="316">
                  <c:v>56.837</c:v>
                </c:pt>
                <c:pt idx="317">
                  <c:v>55.782</c:v>
                </c:pt>
                <c:pt idx="318">
                  <c:v>56.448</c:v>
                </c:pt>
                <c:pt idx="319">
                  <c:v>56.864</c:v>
                </c:pt>
                <c:pt idx="320">
                  <c:v>56.321</c:v>
                </c:pt>
                <c:pt idx="321">
                  <c:v>56.459</c:v>
                </c:pt>
                <c:pt idx="322">
                  <c:v>56.257</c:v>
                </c:pt>
                <c:pt idx="323">
                  <c:v>55.817</c:v>
                </c:pt>
                <c:pt idx="324">
                  <c:v>56.414</c:v>
                </c:pt>
                <c:pt idx="325">
                  <c:v>56.088</c:v>
                </c:pt>
                <c:pt idx="326">
                  <c:v>56.259</c:v>
                </c:pt>
                <c:pt idx="327">
                  <c:v>55.945</c:v>
                </c:pt>
                <c:pt idx="328">
                  <c:v>56.215</c:v>
                </c:pt>
                <c:pt idx="329">
                  <c:v>55.751</c:v>
                </c:pt>
                <c:pt idx="330">
                  <c:v>55.854</c:v>
                </c:pt>
                <c:pt idx="331">
                  <c:v>55.957</c:v>
                </c:pt>
                <c:pt idx="332">
                  <c:v>55.098</c:v>
                </c:pt>
                <c:pt idx="333">
                  <c:v>55.898</c:v>
                </c:pt>
                <c:pt idx="334">
                  <c:v>55.561</c:v>
                </c:pt>
                <c:pt idx="335">
                  <c:v>55.065</c:v>
                </c:pt>
                <c:pt idx="336">
                  <c:v>54.595</c:v>
                </c:pt>
                <c:pt idx="337">
                  <c:v>55.629</c:v>
                </c:pt>
                <c:pt idx="338">
                  <c:v>54.679</c:v>
                </c:pt>
                <c:pt idx="339">
                  <c:v>54.777</c:v>
                </c:pt>
                <c:pt idx="340">
                  <c:v>55.7650000000001</c:v>
                </c:pt>
                <c:pt idx="341">
                  <c:v>54.052</c:v>
                </c:pt>
                <c:pt idx="342">
                  <c:v>54.272</c:v>
                </c:pt>
                <c:pt idx="343">
                  <c:v>54.174</c:v>
                </c:pt>
                <c:pt idx="344">
                  <c:v>54.256</c:v>
                </c:pt>
                <c:pt idx="345">
                  <c:v>53.812</c:v>
                </c:pt>
                <c:pt idx="346">
                  <c:v>53.954</c:v>
                </c:pt>
                <c:pt idx="347">
                  <c:v>53.737</c:v>
                </c:pt>
                <c:pt idx="348">
                  <c:v>52.52</c:v>
                </c:pt>
                <c:pt idx="349">
                  <c:v>53.355</c:v>
                </c:pt>
                <c:pt idx="350">
                  <c:v>53.173</c:v>
                </c:pt>
                <c:pt idx="351">
                  <c:v>52.549</c:v>
                </c:pt>
                <c:pt idx="352">
                  <c:v>52.679</c:v>
                </c:pt>
                <c:pt idx="353">
                  <c:v>52.106</c:v>
                </c:pt>
                <c:pt idx="354">
                  <c:v>51.927</c:v>
                </c:pt>
                <c:pt idx="355">
                  <c:v>52.071</c:v>
                </c:pt>
                <c:pt idx="356">
                  <c:v>51.616</c:v>
                </c:pt>
                <c:pt idx="357">
                  <c:v>51.852</c:v>
                </c:pt>
                <c:pt idx="358">
                  <c:v>51.688</c:v>
                </c:pt>
                <c:pt idx="359">
                  <c:v>50.853</c:v>
                </c:pt>
                <c:pt idx="360">
                  <c:v>51.724</c:v>
                </c:pt>
                <c:pt idx="361">
                  <c:v>50.893</c:v>
                </c:pt>
                <c:pt idx="362">
                  <c:v>50.543</c:v>
                </c:pt>
                <c:pt idx="363">
                  <c:v>50.583</c:v>
                </c:pt>
                <c:pt idx="364">
                  <c:v>50.21</c:v>
                </c:pt>
                <c:pt idx="365">
                  <c:v>49.689</c:v>
                </c:pt>
                <c:pt idx="366">
                  <c:v>49.677</c:v>
                </c:pt>
                <c:pt idx="367">
                  <c:v>49.552</c:v>
                </c:pt>
                <c:pt idx="368">
                  <c:v>49.33</c:v>
                </c:pt>
                <c:pt idx="369">
                  <c:v>49.186</c:v>
                </c:pt>
                <c:pt idx="370">
                  <c:v>47.929</c:v>
                </c:pt>
                <c:pt idx="371">
                  <c:v>48.506</c:v>
                </c:pt>
                <c:pt idx="372">
                  <c:v>48.174</c:v>
                </c:pt>
                <c:pt idx="373">
                  <c:v>48.406</c:v>
                </c:pt>
                <c:pt idx="374">
                  <c:v>48.398</c:v>
                </c:pt>
                <c:pt idx="375">
                  <c:v>48.402</c:v>
                </c:pt>
                <c:pt idx="376">
                  <c:v>47.593</c:v>
                </c:pt>
                <c:pt idx="377">
                  <c:v>48.304</c:v>
                </c:pt>
                <c:pt idx="378">
                  <c:v>48.072</c:v>
                </c:pt>
                <c:pt idx="379">
                  <c:v>47.729</c:v>
                </c:pt>
                <c:pt idx="380">
                  <c:v>47.48</c:v>
                </c:pt>
                <c:pt idx="381">
                  <c:v>47.746</c:v>
                </c:pt>
                <c:pt idx="382">
                  <c:v>47.467</c:v>
                </c:pt>
                <c:pt idx="383">
                  <c:v>47.316</c:v>
                </c:pt>
                <c:pt idx="384">
                  <c:v>47.716</c:v>
                </c:pt>
                <c:pt idx="385">
                  <c:v>47.34</c:v>
                </c:pt>
                <c:pt idx="386">
                  <c:v>46.46</c:v>
                </c:pt>
                <c:pt idx="387">
                  <c:v>45.579</c:v>
                </c:pt>
                <c:pt idx="388">
                  <c:v>47.174</c:v>
                </c:pt>
                <c:pt idx="389">
                  <c:v>46.493</c:v>
                </c:pt>
                <c:pt idx="390">
                  <c:v>46.333</c:v>
                </c:pt>
                <c:pt idx="391">
                  <c:v>45.072</c:v>
                </c:pt>
                <c:pt idx="392">
                  <c:v>46.051</c:v>
                </c:pt>
                <c:pt idx="393">
                  <c:v>45.979</c:v>
                </c:pt>
                <c:pt idx="394">
                  <c:v>45.757</c:v>
                </c:pt>
                <c:pt idx="395">
                  <c:v>45.532</c:v>
                </c:pt>
                <c:pt idx="396">
                  <c:v>45.372</c:v>
                </c:pt>
                <c:pt idx="397">
                  <c:v>45.109</c:v>
                </c:pt>
                <c:pt idx="398">
                  <c:v>45.187</c:v>
                </c:pt>
                <c:pt idx="399">
                  <c:v>45.713</c:v>
                </c:pt>
                <c:pt idx="400">
                  <c:v>45.6950000000001</c:v>
                </c:pt>
                <c:pt idx="401">
                  <c:v>44.853</c:v>
                </c:pt>
                <c:pt idx="402">
                  <c:v>45.048</c:v>
                </c:pt>
                <c:pt idx="403">
                  <c:v>45.001</c:v>
                </c:pt>
                <c:pt idx="404">
                  <c:v>45.564</c:v>
                </c:pt>
                <c:pt idx="405">
                  <c:v>44.882</c:v>
                </c:pt>
                <c:pt idx="406">
                  <c:v>45.193</c:v>
                </c:pt>
                <c:pt idx="407">
                  <c:v>45.524</c:v>
                </c:pt>
                <c:pt idx="408">
                  <c:v>44.943</c:v>
                </c:pt>
                <c:pt idx="409">
                  <c:v>44.7990000000001</c:v>
                </c:pt>
                <c:pt idx="410">
                  <c:v>45.432</c:v>
                </c:pt>
                <c:pt idx="411">
                  <c:v>45.372</c:v>
                </c:pt>
                <c:pt idx="412">
                  <c:v>44.742</c:v>
                </c:pt>
                <c:pt idx="413">
                  <c:v>44.947</c:v>
                </c:pt>
                <c:pt idx="414">
                  <c:v>44.729</c:v>
                </c:pt>
                <c:pt idx="415">
                  <c:v>44.705</c:v>
                </c:pt>
                <c:pt idx="416">
                  <c:v>44.194</c:v>
                </c:pt>
                <c:pt idx="417">
                  <c:v>45.172</c:v>
                </c:pt>
                <c:pt idx="418">
                  <c:v>45.431</c:v>
                </c:pt>
                <c:pt idx="419">
                  <c:v>44.356</c:v>
                </c:pt>
                <c:pt idx="420">
                  <c:v>43.935</c:v>
                </c:pt>
                <c:pt idx="421">
                  <c:v>44.032</c:v>
                </c:pt>
                <c:pt idx="422">
                  <c:v>43.6220000000001</c:v>
                </c:pt>
                <c:pt idx="423">
                  <c:v>42.649</c:v>
                </c:pt>
                <c:pt idx="424">
                  <c:v>44.368</c:v>
                </c:pt>
                <c:pt idx="425">
                  <c:v>43.864</c:v>
                </c:pt>
                <c:pt idx="426">
                  <c:v>43.807</c:v>
                </c:pt>
                <c:pt idx="427">
                  <c:v>44.69</c:v>
                </c:pt>
                <c:pt idx="428">
                  <c:v>44.338</c:v>
                </c:pt>
                <c:pt idx="429">
                  <c:v>43.977</c:v>
                </c:pt>
                <c:pt idx="430">
                  <c:v>44.075</c:v>
                </c:pt>
                <c:pt idx="431">
                  <c:v>44.032</c:v>
                </c:pt>
                <c:pt idx="432">
                  <c:v>44.04</c:v>
                </c:pt>
                <c:pt idx="433">
                  <c:v>44.093</c:v>
                </c:pt>
                <c:pt idx="434">
                  <c:v>43.739</c:v>
                </c:pt>
                <c:pt idx="435">
                  <c:v>44.897</c:v>
                </c:pt>
                <c:pt idx="436">
                  <c:v>45.317</c:v>
                </c:pt>
                <c:pt idx="437">
                  <c:v>44.858</c:v>
                </c:pt>
                <c:pt idx="438">
                  <c:v>45.384</c:v>
                </c:pt>
                <c:pt idx="439">
                  <c:v>45.445</c:v>
                </c:pt>
                <c:pt idx="440">
                  <c:v>46.469</c:v>
                </c:pt>
                <c:pt idx="441">
                  <c:v>46.409</c:v>
                </c:pt>
                <c:pt idx="442">
                  <c:v>46.445</c:v>
                </c:pt>
                <c:pt idx="443">
                  <c:v>47.31</c:v>
                </c:pt>
                <c:pt idx="444">
                  <c:v>47.044</c:v>
                </c:pt>
                <c:pt idx="445">
                  <c:v>48.477</c:v>
                </c:pt>
                <c:pt idx="446">
                  <c:v>48.078</c:v>
                </c:pt>
                <c:pt idx="447">
                  <c:v>48.399</c:v>
                </c:pt>
                <c:pt idx="448">
                  <c:v>49.489</c:v>
                </c:pt>
                <c:pt idx="449">
                  <c:v>50.095</c:v>
                </c:pt>
                <c:pt idx="450">
                  <c:v>50.34</c:v>
                </c:pt>
                <c:pt idx="451">
                  <c:v>51.724</c:v>
                </c:pt>
                <c:pt idx="452">
                  <c:v>51.969</c:v>
                </c:pt>
                <c:pt idx="453">
                  <c:v>53.093</c:v>
                </c:pt>
                <c:pt idx="454">
                  <c:v>52.754</c:v>
                </c:pt>
                <c:pt idx="455">
                  <c:v>53.24</c:v>
                </c:pt>
                <c:pt idx="456">
                  <c:v>53.702</c:v>
                </c:pt>
                <c:pt idx="457">
                  <c:v>53.76</c:v>
                </c:pt>
                <c:pt idx="458">
                  <c:v>53.414</c:v>
                </c:pt>
                <c:pt idx="459">
                  <c:v>54.167</c:v>
                </c:pt>
                <c:pt idx="460">
                  <c:v>54.495</c:v>
                </c:pt>
                <c:pt idx="461">
                  <c:v>53.978</c:v>
                </c:pt>
                <c:pt idx="462">
                  <c:v>54.62</c:v>
                </c:pt>
                <c:pt idx="463">
                  <c:v>55.33</c:v>
                </c:pt>
                <c:pt idx="464">
                  <c:v>55.274</c:v>
                </c:pt>
                <c:pt idx="465">
                  <c:v>54.887</c:v>
                </c:pt>
                <c:pt idx="466">
                  <c:v>55.029</c:v>
                </c:pt>
                <c:pt idx="467">
                  <c:v>56.023</c:v>
                </c:pt>
                <c:pt idx="468">
                  <c:v>55.148</c:v>
                </c:pt>
                <c:pt idx="469">
                  <c:v>55.754</c:v>
                </c:pt>
                <c:pt idx="470">
                  <c:v>55.176</c:v>
                </c:pt>
                <c:pt idx="471">
                  <c:v>55.189</c:v>
                </c:pt>
                <c:pt idx="472">
                  <c:v>55.519</c:v>
                </c:pt>
                <c:pt idx="473">
                  <c:v>54.889</c:v>
                </c:pt>
                <c:pt idx="474">
                  <c:v>55.338</c:v>
                </c:pt>
                <c:pt idx="475">
                  <c:v>55.28</c:v>
                </c:pt>
                <c:pt idx="476">
                  <c:v>56.093</c:v>
                </c:pt>
                <c:pt idx="477">
                  <c:v>55.004</c:v>
                </c:pt>
                <c:pt idx="478">
                  <c:v>55.64</c:v>
                </c:pt>
                <c:pt idx="479">
                  <c:v>55.29</c:v>
                </c:pt>
                <c:pt idx="480">
                  <c:v>55.224</c:v>
                </c:pt>
                <c:pt idx="481">
                  <c:v>55.457</c:v>
                </c:pt>
                <c:pt idx="482">
                  <c:v>55.006</c:v>
                </c:pt>
                <c:pt idx="483">
                  <c:v>55.073</c:v>
                </c:pt>
                <c:pt idx="484">
                  <c:v>54.805</c:v>
                </c:pt>
                <c:pt idx="485">
                  <c:v>55.29</c:v>
                </c:pt>
                <c:pt idx="486">
                  <c:v>55.133</c:v>
                </c:pt>
                <c:pt idx="487">
                  <c:v>55.066</c:v>
                </c:pt>
                <c:pt idx="488">
                  <c:v>55.601</c:v>
                </c:pt>
                <c:pt idx="489">
                  <c:v>55.521</c:v>
                </c:pt>
                <c:pt idx="490">
                  <c:v>55.971</c:v>
                </c:pt>
                <c:pt idx="491">
                  <c:v>55.385</c:v>
                </c:pt>
                <c:pt idx="492">
                  <c:v>55.617</c:v>
                </c:pt>
                <c:pt idx="493">
                  <c:v>55.227</c:v>
                </c:pt>
                <c:pt idx="494">
                  <c:v>55.098</c:v>
                </c:pt>
                <c:pt idx="495">
                  <c:v>54.957</c:v>
                </c:pt>
                <c:pt idx="496">
                  <c:v>55.223</c:v>
                </c:pt>
                <c:pt idx="497">
                  <c:v>55.14</c:v>
                </c:pt>
                <c:pt idx="498">
                  <c:v>55.254</c:v>
                </c:pt>
                <c:pt idx="499">
                  <c:v>54.742</c:v>
                </c:pt>
                <c:pt idx="500">
                  <c:v>55.186</c:v>
                </c:pt>
                <c:pt idx="501">
                  <c:v>54.86</c:v>
                </c:pt>
                <c:pt idx="502">
                  <c:v>54.669</c:v>
                </c:pt>
                <c:pt idx="503">
                  <c:v>54.983</c:v>
                </c:pt>
                <c:pt idx="504">
                  <c:v>56.231</c:v>
                </c:pt>
                <c:pt idx="505">
                  <c:v>55.062</c:v>
                </c:pt>
                <c:pt idx="506">
                  <c:v>55.123</c:v>
                </c:pt>
                <c:pt idx="507">
                  <c:v>55.229</c:v>
                </c:pt>
                <c:pt idx="508">
                  <c:v>55.184</c:v>
                </c:pt>
                <c:pt idx="509">
                  <c:v>55.378</c:v>
                </c:pt>
                <c:pt idx="510">
                  <c:v>55.009</c:v>
                </c:pt>
                <c:pt idx="511">
                  <c:v>54.934</c:v>
                </c:pt>
                <c:pt idx="512">
                  <c:v>54.857</c:v>
                </c:pt>
                <c:pt idx="513">
                  <c:v>55.4</c:v>
                </c:pt>
                <c:pt idx="514">
                  <c:v>55.531</c:v>
                </c:pt>
                <c:pt idx="515">
                  <c:v>55.459</c:v>
                </c:pt>
                <c:pt idx="516">
                  <c:v>55.587</c:v>
                </c:pt>
                <c:pt idx="517">
                  <c:v>55.247</c:v>
                </c:pt>
                <c:pt idx="518">
                  <c:v>54.648</c:v>
                </c:pt>
                <c:pt idx="519">
                  <c:v>54.662</c:v>
                </c:pt>
                <c:pt idx="520">
                  <c:v>55.487</c:v>
                </c:pt>
                <c:pt idx="521">
                  <c:v>54.458</c:v>
                </c:pt>
                <c:pt idx="522">
                  <c:v>55.663</c:v>
                </c:pt>
                <c:pt idx="523">
                  <c:v>53.761</c:v>
                </c:pt>
                <c:pt idx="524">
                  <c:v>54.302</c:v>
                </c:pt>
                <c:pt idx="525">
                  <c:v>54.871</c:v>
                </c:pt>
                <c:pt idx="526">
                  <c:v>54.034</c:v>
                </c:pt>
                <c:pt idx="527">
                  <c:v>53.635</c:v>
                </c:pt>
                <c:pt idx="528">
                  <c:v>53.43</c:v>
                </c:pt>
                <c:pt idx="529">
                  <c:v>53.56</c:v>
                </c:pt>
                <c:pt idx="530">
                  <c:v>53.137</c:v>
                </c:pt>
                <c:pt idx="531">
                  <c:v>53.319</c:v>
                </c:pt>
                <c:pt idx="532">
                  <c:v>52.849</c:v>
                </c:pt>
                <c:pt idx="533">
                  <c:v>52.702</c:v>
                </c:pt>
                <c:pt idx="534">
                  <c:v>52.524</c:v>
                </c:pt>
                <c:pt idx="535">
                  <c:v>52.916</c:v>
                </c:pt>
                <c:pt idx="536">
                  <c:v>52.058</c:v>
                </c:pt>
                <c:pt idx="537">
                  <c:v>51.356</c:v>
                </c:pt>
                <c:pt idx="538">
                  <c:v>52.022</c:v>
                </c:pt>
                <c:pt idx="539">
                  <c:v>52.306</c:v>
                </c:pt>
                <c:pt idx="540">
                  <c:v>51.987</c:v>
                </c:pt>
                <c:pt idx="541">
                  <c:v>51.51</c:v>
                </c:pt>
                <c:pt idx="542">
                  <c:v>51.7350000000001</c:v>
                </c:pt>
                <c:pt idx="543">
                  <c:v>51.116</c:v>
                </c:pt>
                <c:pt idx="544">
                  <c:v>50.888</c:v>
                </c:pt>
                <c:pt idx="545">
                  <c:v>50.56</c:v>
                </c:pt>
                <c:pt idx="546">
                  <c:v>50.028</c:v>
                </c:pt>
                <c:pt idx="547">
                  <c:v>50.334</c:v>
                </c:pt>
                <c:pt idx="548">
                  <c:v>50.99</c:v>
                </c:pt>
                <c:pt idx="549">
                  <c:v>49.194</c:v>
                </c:pt>
                <c:pt idx="550">
                  <c:v>50.329</c:v>
                </c:pt>
                <c:pt idx="551">
                  <c:v>48.69</c:v>
                </c:pt>
                <c:pt idx="552">
                  <c:v>49.169</c:v>
                </c:pt>
                <c:pt idx="553">
                  <c:v>48.64</c:v>
                </c:pt>
                <c:pt idx="554">
                  <c:v>48.686</c:v>
                </c:pt>
                <c:pt idx="555">
                  <c:v>48.025</c:v>
                </c:pt>
                <c:pt idx="556">
                  <c:v>48.395</c:v>
                </c:pt>
                <c:pt idx="557">
                  <c:v>49.159</c:v>
                </c:pt>
                <c:pt idx="558">
                  <c:v>47.916</c:v>
                </c:pt>
                <c:pt idx="559">
                  <c:v>48.237</c:v>
                </c:pt>
                <c:pt idx="560">
                  <c:v>47.357</c:v>
                </c:pt>
                <c:pt idx="561">
                  <c:v>47.394</c:v>
                </c:pt>
                <c:pt idx="562">
                  <c:v>47.573</c:v>
                </c:pt>
                <c:pt idx="563">
                  <c:v>46.955</c:v>
                </c:pt>
                <c:pt idx="564">
                  <c:v>47.447</c:v>
                </c:pt>
                <c:pt idx="565">
                  <c:v>46.86</c:v>
                </c:pt>
                <c:pt idx="566">
                  <c:v>46.731</c:v>
                </c:pt>
                <c:pt idx="567">
                  <c:v>46.66</c:v>
                </c:pt>
                <c:pt idx="568">
                  <c:v>46.393</c:v>
                </c:pt>
                <c:pt idx="569">
                  <c:v>46.845</c:v>
                </c:pt>
                <c:pt idx="570">
                  <c:v>45.614</c:v>
                </c:pt>
                <c:pt idx="571">
                  <c:v>45.921</c:v>
                </c:pt>
                <c:pt idx="572">
                  <c:v>45.247</c:v>
                </c:pt>
                <c:pt idx="573">
                  <c:v>44.933</c:v>
                </c:pt>
                <c:pt idx="574">
                  <c:v>45.1920000000001</c:v>
                </c:pt>
                <c:pt idx="575">
                  <c:v>44.141</c:v>
                </c:pt>
                <c:pt idx="576">
                  <c:v>43.245</c:v>
                </c:pt>
                <c:pt idx="577">
                  <c:v>43.984</c:v>
                </c:pt>
                <c:pt idx="578">
                  <c:v>43.578</c:v>
                </c:pt>
                <c:pt idx="579">
                  <c:v>44.101</c:v>
                </c:pt>
                <c:pt idx="580">
                  <c:v>44.363</c:v>
                </c:pt>
                <c:pt idx="581">
                  <c:v>43.399</c:v>
                </c:pt>
                <c:pt idx="582">
                  <c:v>43.843</c:v>
                </c:pt>
                <c:pt idx="583">
                  <c:v>43.604</c:v>
                </c:pt>
                <c:pt idx="584">
                  <c:v>43.333</c:v>
                </c:pt>
                <c:pt idx="585">
                  <c:v>43.054</c:v>
                </c:pt>
                <c:pt idx="586">
                  <c:v>42.448</c:v>
                </c:pt>
                <c:pt idx="587">
                  <c:v>42.925</c:v>
                </c:pt>
                <c:pt idx="588">
                  <c:v>42.536</c:v>
                </c:pt>
                <c:pt idx="589">
                  <c:v>43.418</c:v>
                </c:pt>
                <c:pt idx="590">
                  <c:v>42.182</c:v>
                </c:pt>
                <c:pt idx="591">
                  <c:v>42.2320000000001</c:v>
                </c:pt>
                <c:pt idx="592">
                  <c:v>42.737</c:v>
                </c:pt>
                <c:pt idx="593">
                  <c:v>42.58</c:v>
                </c:pt>
                <c:pt idx="594">
                  <c:v>42.595</c:v>
                </c:pt>
                <c:pt idx="595">
                  <c:v>42.104</c:v>
                </c:pt>
                <c:pt idx="596">
                  <c:v>42.229</c:v>
                </c:pt>
                <c:pt idx="597">
                  <c:v>42.189</c:v>
                </c:pt>
                <c:pt idx="598">
                  <c:v>41.604</c:v>
                </c:pt>
                <c:pt idx="599">
                  <c:v>42.214</c:v>
                </c:pt>
                <c:pt idx="600">
                  <c:v>41.85</c:v>
                </c:pt>
                <c:pt idx="601">
                  <c:v>42.021</c:v>
                </c:pt>
                <c:pt idx="602">
                  <c:v>41.576</c:v>
                </c:pt>
                <c:pt idx="603">
                  <c:v>42.311</c:v>
                </c:pt>
                <c:pt idx="604">
                  <c:v>41.939</c:v>
                </c:pt>
                <c:pt idx="605">
                  <c:v>41.618</c:v>
                </c:pt>
                <c:pt idx="606">
                  <c:v>41.445</c:v>
                </c:pt>
                <c:pt idx="607">
                  <c:v>42.032</c:v>
                </c:pt>
                <c:pt idx="608">
                  <c:v>41.346</c:v>
                </c:pt>
                <c:pt idx="609">
                  <c:v>41.365</c:v>
                </c:pt>
                <c:pt idx="610">
                  <c:v>41.2990000000001</c:v>
                </c:pt>
                <c:pt idx="611">
                  <c:v>41.536</c:v>
                </c:pt>
                <c:pt idx="612">
                  <c:v>41.055</c:v>
                </c:pt>
                <c:pt idx="613">
                  <c:v>40.467</c:v>
                </c:pt>
                <c:pt idx="614">
                  <c:v>39.882</c:v>
                </c:pt>
                <c:pt idx="615">
                  <c:v>38.751</c:v>
                </c:pt>
                <c:pt idx="616">
                  <c:v>41.193</c:v>
                </c:pt>
                <c:pt idx="617">
                  <c:v>38.855</c:v>
                </c:pt>
                <c:pt idx="618">
                  <c:v>40.515</c:v>
                </c:pt>
                <c:pt idx="619">
                  <c:v>40.47</c:v>
                </c:pt>
                <c:pt idx="620">
                  <c:v>40.842</c:v>
                </c:pt>
                <c:pt idx="621">
                  <c:v>39.591</c:v>
                </c:pt>
                <c:pt idx="622">
                  <c:v>40.257</c:v>
                </c:pt>
                <c:pt idx="623">
                  <c:v>40.737</c:v>
                </c:pt>
                <c:pt idx="624">
                  <c:v>37.786</c:v>
                </c:pt>
                <c:pt idx="625">
                  <c:v>40.599</c:v>
                </c:pt>
                <c:pt idx="626">
                  <c:v>40.416</c:v>
                </c:pt>
                <c:pt idx="627">
                  <c:v>38.923</c:v>
                </c:pt>
                <c:pt idx="628">
                  <c:v>38.895</c:v>
                </c:pt>
                <c:pt idx="629">
                  <c:v>38.964</c:v>
                </c:pt>
                <c:pt idx="630">
                  <c:v>38.671</c:v>
                </c:pt>
                <c:pt idx="631">
                  <c:v>39.317</c:v>
                </c:pt>
                <c:pt idx="632">
                  <c:v>39.048</c:v>
                </c:pt>
                <c:pt idx="633">
                  <c:v>39.248</c:v>
                </c:pt>
                <c:pt idx="634">
                  <c:v>39.245</c:v>
                </c:pt>
                <c:pt idx="635">
                  <c:v>38.543</c:v>
                </c:pt>
                <c:pt idx="636">
                  <c:v>39.852</c:v>
                </c:pt>
                <c:pt idx="637">
                  <c:v>39.269</c:v>
                </c:pt>
                <c:pt idx="638">
                  <c:v>38.858</c:v>
                </c:pt>
                <c:pt idx="639">
                  <c:v>39.57</c:v>
                </c:pt>
                <c:pt idx="640">
                  <c:v>38.938</c:v>
                </c:pt>
                <c:pt idx="641">
                  <c:v>37.424</c:v>
                </c:pt>
                <c:pt idx="642">
                  <c:v>39.803</c:v>
                </c:pt>
                <c:pt idx="643">
                  <c:v>39.719</c:v>
                </c:pt>
                <c:pt idx="644">
                  <c:v>39.346</c:v>
                </c:pt>
                <c:pt idx="645">
                  <c:v>39.177</c:v>
                </c:pt>
                <c:pt idx="646">
                  <c:v>39.551</c:v>
                </c:pt>
                <c:pt idx="647">
                  <c:v>39.45</c:v>
                </c:pt>
                <c:pt idx="648">
                  <c:v>39.365</c:v>
                </c:pt>
                <c:pt idx="649">
                  <c:v>39.261</c:v>
                </c:pt>
                <c:pt idx="650">
                  <c:v>38.226</c:v>
                </c:pt>
                <c:pt idx="651">
                  <c:v>38.862</c:v>
                </c:pt>
                <c:pt idx="652">
                  <c:v>39.39</c:v>
                </c:pt>
                <c:pt idx="653">
                  <c:v>39.77</c:v>
                </c:pt>
                <c:pt idx="654">
                  <c:v>39.843</c:v>
                </c:pt>
                <c:pt idx="655">
                  <c:v>39.359</c:v>
                </c:pt>
                <c:pt idx="656">
                  <c:v>39.365</c:v>
                </c:pt>
                <c:pt idx="657">
                  <c:v>38.97</c:v>
                </c:pt>
                <c:pt idx="658">
                  <c:v>39.421</c:v>
                </c:pt>
                <c:pt idx="659">
                  <c:v>39.467</c:v>
                </c:pt>
                <c:pt idx="660">
                  <c:v>39.807</c:v>
                </c:pt>
                <c:pt idx="661">
                  <c:v>39.644</c:v>
                </c:pt>
                <c:pt idx="662">
                  <c:v>39.399</c:v>
                </c:pt>
                <c:pt idx="663">
                  <c:v>39.381</c:v>
                </c:pt>
                <c:pt idx="664">
                  <c:v>39.831</c:v>
                </c:pt>
                <c:pt idx="665">
                  <c:v>39.425</c:v>
                </c:pt>
                <c:pt idx="666">
                  <c:v>39.372</c:v>
                </c:pt>
                <c:pt idx="667">
                  <c:v>39.648</c:v>
                </c:pt>
                <c:pt idx="668">
                  <c:v>39.236</c:v>
                </c:pt>
                <c:pt idx="669">
                  <c:v>38.916</c:v>
                </c:pt>
                <c:pt idx="670">
                  <c:v>39.608</c:v>
                </c:pt>
                <c:pt idx="671">
                  <c:v>39.591</c:v>
                </c:pt>
                <c:pt idx="672">
                  <c:v>40.097</c:v>
                </c:pt>
                <c:pt idx="673">
                  <c:v>39.465</c:v>
                </c:pt>
                <c:pt idx="674">
                  <c:v>39.598</c:v>
                </c:pt>
                <c:pt idx="675">
                  <c:v>39.511</c:v>
                </c:pt>
                <c:pt idx="676">
                  <c:v>40.761</c:v>
                </c:pt>
                <c:pt idx="677">
                  <c:v>40.307</c:v>
                </c:pt>
                <c:pt idx="678">
                  <c:v>39.852</c:v>
                </c:pt>
                <c:pt idx="679">
                  <c:v>40.281</c:v>
                </c:pt>
                <c:pt idx="680">
                  <c:v>40.549</c:v>
                </c:pt>
                <c:pt idx="681">
                  <c:v>40.102</c:v>
                </c:pt>
                <c:pt idx="682">
                  <c:v>39.807</c:v>
                </c:pt>
                <c:pt idx="683">
                  <c:v>40.751</c:v>
                </c:pt>
                <c:pt idx="684">
                  <c:v>40.36</c:v>
                </c:pt>
                <c:pt idx="685">
                  <c:v>39.839</c:v>
                </c:pt>
                <c:pt idx="686">
                  <c:v>40.472</c:v>
                </c:pt>
                <c:pt idx="687">
                  <c:v>40.688</c:v>
                </c:pt>
                <c:pt idx="688">
                  <c:v>39.99</c:v>
                </c:pt>
                <c:pt idx="689">
                  <c:v>39.674</c:v>
                </c:pt>
                <c:pt idx="690">
                  <c:v>40.178</c:v>
                </c:pt>
                <c:pt idx="691">
                  <c:v>40.082</c:v>
                </c:pt>
                <c:pt idx="692">
                  <c:v>40.706</c:v>
                </c:pt>
                <c:pt idx="693">
                  <c:v>40.548</c:v>
                </c:pt>
                <c:pt idx="694">
                  <c:v>39.932</c:v>
                </c:pt>
                <c:pt idx="695">
                  <c:v>40.172</c:v>
                </c:pt>
                <c:pt idx="696">
                  <c:v>40.369</c:v>
                </c:pt>
                <c:pt idx="697">
                  <c:v>40.174</c:v>
                </c:pt>
                <c:pt idx="698">
                  <c:v>40.178</c:v>
                </c:pt>
                <c:pt idx="699">
                  <c:v>39.978</c:v>
                </c:pt>
                <c:pt idx="700">
                  <c:v>40.678</c:v>
                </c:pt>
                <c:pt idx="701">
                  <c:v>40.149</c:v>
                </c:pt>
                <c:pt idx="702">
                  <c:v>40.948</c:v>
                </c:pt>
                <c:pt idx="703">
                  <c:v>40.56</c:v>
                </c:pt>
                <c:pt idx="704">
                  <c:v>40.532</c:v>
                </c:pt>
                <c:pt idx="705">
                  <c:v>41.405</c:v>
                </c:pt>
                <c:pt idx="706">
                  <c:v>40.678</c:v>
                </c:pt>
                <c:pt idx="707">
                  <c:v>40.784</c:v>
                </c:pt>
                <c:pt idx="708">
                  <c:v>41.041</c:v>
                </c:pt>
                <c:pt idx="709">
                  <c:v>40.64</c:v>
                </c:pt>
                <c:pt idx="710">
                  <c:v>40.672</c:v>
                </c:pt>
                <c:pt idx="711">
                  <c:v>40.519</c:v>
                </c:pt>
                <c:pt idx="712">
                  <c:v>40.918</c:v>
                </c:pt>
                <c:pt idx="713">
                  <c:v>41.114</c:v>
                </c:pt>
                <c:pt idx="714">
                  <c:v>40.853</c:v>
                </c:pt>
                <c:pt idx="715">
                  <c:v>40.626</c:v>
                </c:pt>
                <c:pt idx="716">
                  <c:v>40.2680000000001</c:v>
                </c:pt>
                <c:pt idx="717">
                  <c:v>40.623</c:v>
                </c:pt>
                <c:pt idx="718">
                  <c:v>40.586</c:v>
                </c:pt>
                <c:pt idx="719">
                  <c:v>40.458</c:v>
                </c:pt>
                <c:pt idx="720">
                  <c:v>40.862</c:v>
                </c:pt>
                <c:pt idx="721">
                  <c:v>41.321</c:v>
                </c:pt>
                <c:pt idx="722">
                  <c:v>41.126</c:v>
                </c:pt>
                <c:pt idx="723">
                  <c:v>40.216</c:v>
                </c:pt>
                <c:pt idx="724">
                  <c:v>41.476</c:v>
                </c:pt>
                <c:pt idx="725">
                  <c:v>39.171</c:v>
                </c:pt>
                <c:pt idx="726">
                  <c:v>41.472</c:v>
                </c:pt>
                <c:pt idx="727">
                  <c:v>41.081</c:v>
                </c:pt>
                <c:pt idx="728">
                  <c:v>41.113</c:v>
                </c:pt>
                <c:pt idx="729">
                  <c:v>40.526</c:v>
                </c:pt>
                <c:pt idx="730">
                  <c:v>41.132</c:v>
                </c:pt>
                <c:pt idx="731">
                  <c:v>41.039</c:v>
                </c:pt>
                <c:pt idx="732">
                  <c:v>41.348</c:v>
                </c:pt>
                <c:pt idx="733">
                  <c:v>41.305</c:v>
                </c:pt>
                <c:pt idx="734">
                  <c:v>40.734</c:v>
                </c:pt>
                <c:pt idx="735">
                  <c:v>41.439</c:v>
                </c:pt>
                <c:pt idx="736">
                  <c:v>41.084</c:v>
                </c:pt>
                <c:pt idx="737">
                  <c:v>40.971</c:v>
                </c:pt>
                <c:pt idx="738">
                  <c:v>40.948</c:v>
                </c:pt>
                <c:pt idx="739">
                  <c:v>41.002</c:v>
                </c:pt>
                <c:pt idx="740">
                  <c:v>40.752</c:v>
                </c:pt>
                <c:pt idx="741">
                  <c:v>40.885</c:v>
                </c:pt>
                <c:pt idx="742">
                  <c:v>41.502</c:v>
                </c:pt>
                <c:pt idx="743">
                  <c:v>40.992</c:v>
                </c:pt>
                <c:pt idx="744">
                  <c:v>41.066</c:v>
                </c:pt>
                <c:pt idx="745">
                  <c:v>41.322</c:v>
                </c:pt>
                <c:pt idx="746">
                  <c:v>41.133</c:v>
                </c:pt>
                <c:pt idx="747">
                  <c:v>41.165</c:v>
                </c:pt>
                <c:pt idx="748">
                  <c:v>41.183</c:v>
                </c:pt>
                <c:pt idx="749">
                  <c:v>41.591</c:v>
                </c:pt>
                <c:pt idx="750">
                  <c:v>41.804</c:v>
                </c:pt>
                <c:pt idx="751">
                  <c:v>41.444</c:v>
                </c:pt>
                <c:pt idx="752">
                  <c:v>41.489</c:v>
                </c:pt>
                <c:pt idx="753">
                  <c:v>41.027</c:v>
                </c:pt>
                <c:pt idx="754">
                  <c:v>41.389</c:v>
                </c:pt>
                <c:pt idx="755">
                  <c:v>41.204</c:v>
                </c:pt>
                <c:pt idx="756">
                  <c:v>40.852</c:v>
                </c:pt>
                <c:pt idx="757">
                  <c:v>41.046</c:v>
                </c:pt>
                <c:pt idx="758">
                  <c:v>41.301</c:v>
                </c:pt>
                <c:pt idx="759">
                  <c:v>41.314</c:v>
                </c:pt>
                <c:pt idx="760">
                  <c:v>40.838</c:v>
                </c:pt>
                <c:pt idx="761">
                  <c:v>41.038</c:v>
                </c:pt>
                <c:pt idx="762">
                  <c:v>41.473</c:v>
                </c:pt>
                <c:pt idx="763">
                  <c:v>41.286</c:v>
                </c:pt>
                <c:pt idx="764">
                  <c:v>41.197</c:v>
                </c:pt>
                <c:pt idx="765">
                  <c:v>41.646</c:v>
                </c:pt>
                <c:pt idx="766">
                  <c:v>41.23</c:v>
                </c:pt>
                <c:pt idx="767">
                  <c:v>40.773</c:v>
                </c:pt>
                <c:pt idx="768">
                  <c:v>42.245</c:v>
                </c:pt>
                <c:pt idx="769">
                  <c:v>40.685</c:v>
                </c:pt>
                <c:pt idx="770">
                  <c:v>41.456</c:v>
                </c:pt>
                <c:pt idx="771">
                  <c:v>41.781</c:v>
                </c:pt>
                <c:pt idx="772">
                  <c:v>41.767</c:v>
                </c:pt>
                <c:pt idx="773">
                  <c:v>41.211</c:v>
                </c:pt>
                <c:pt idx="774">
                  <c:v>41.001</c:v>
                </c:pt>
                <c:pt idx="775">
                  <c:v>42.036</c:v>
                </c:pt>
                <c:pt idx="776">
                  <c:v>41.559</c:v>
                </c:pt>
                <c:pt idx="777">
                  <c:v>40.957</c:v>
                </c:pt>
                <c:pt idx="778">
                  <c:v>41.855</c:v>
                </c:pt>
                <c:pt idx="779">
                  <c:v>41.252</c:v>
                </c:pt>
                <c:pt idx="780">
                  <c:v>41.869</c:v>
                </c:pt>
                <c:pt idx="781">
                  <c:v>41.542</c:v>
                </c:pt>
                <c:pt idx="782">
                  <c:v>41.31</c:v>
                </c:pt>
                <c:pt idx="783">
                  <c:v>42.373</c:v>
                </c:pt>
                <c:pt idx="784">
                  <c:v>41.769</c:v>
                </c:pt>
                <c:pt idx="785">
                  <c:v>41.554</c:v>
                </c:pt>
                <c:pt idx="786">
                  <c:v>41.729</c:v>
                </c:pt>
                <c:pt idx="787">
                  <c:v>41.48</c:v>
                </c:pt>
                <c:pt idx="788">
                  <c:v>41.473</c:v>
                </c:pt>
                <c:pt idx="789">
                  <c:v>41.778</c:v>
                </c:pt>
                <c:pt idx="790">
                  <c:v>41.428</c:v>
                </c:pt>
                <c:pt idx="791">
                  <c:v>41.919</c:v>
                </c:pt>
                <c:pt idx="792">
                  <c:v>41.96</c:v>
                </c:pt>
                <c:pt idx="793">
                  <c:v>41.654</c:v>
                </c:pt>
                <c:pt idx="794">
                  <c:v>41.589</c:v>
                </c:pt>
                <c:pt idx="795">
                  <c:v>42.139</c:v>
                </c:pt>
                <c:pt idx="796">
                  <c:v>41.005</c:v>
                </c:pt>
                <c:pt idx="797">
                  <c:v>42.251</c:v>
                </c:pt>
                <c:pt idx="798">
                  <c:v>42.083</c:v>
                </c:pt>
                <c:pt idx="799">
                  <c:v>42.207</c:v>
                </c:pt>
                <c:pt idx="800">
                  <c:v>41.1220000000001</c:v>
                </c:pt>
                <c:pt idx="801">
                  <c:v>42.166</c:v>
                </c:pt>
                <c:pt idx="802">
                  <c:v>42.052</c:v>
                </c:pt>
                <c:pt idx="803">
                  <c:v>41.615</c:v>
                </c:pt>
                <c:pt idx="804">
                  <c:v>41.984</c:v>
                </c:pt>
                <c:pt idx="805">
                  <c:v>42.405</c:v>
                </c:pt>
                <c:pt idx="806">
                  <c:v>41.671</c:v>
                </c:pt>
                <c:pt idx="807">
                  <c:v>41.891</c:v>
                </c:pt>
                <c:pt idx="808">
                  <c:v>42.204</c:v>
                </c:pt>
                <c:pt idx="809">
                  <c:v>42.15</c:v>
                </c:pt>
                <c:pt idx="810">
                  <c:v>42.119</c:v>
                </c:pt>
                <c:pt idx="811">
                  <c:v>42.825</c:v>
                </c:pt>
                <c:pt idx="812">
                  <c:v>42.082</c:v>
                </c:pt>
                <c:pt idx="813">
                  <c:v>41.946</c:v>
                </c:pt>
                <c:pt idx="814">
                  <c:v>42.141</c:v>
                </c:pt>
                <c:pt idx="815">
                  <c:v>41.821</c:v>
                </c:pt>
                <c:pt idx="816">
                  <c:v>42.396</c:v>
                </c:pt>
                <c:pt idx="817">
                  <c:v>42.3</c:v>
                </c:pt>
                <c:pt idx="818">
                  <c:v>42.146</c:v>
                </c:pt>
                <c:pt idx="819">
                  <c:v>42.933</c:v>
                </c:pt>
                <c:pt idx="820">
                  <c:v>42.48</c:v>
                </c:pt>
                <c:pt idx="821">
                  <c:v>42.076</c:v>
                </c:pt>
                <c:pt idx="822">
                  <c:v>42.2</c:v>
                </c:pt>
                <c:pt idx="823">
                  <c:v>42.31</c:v>
                </c:pt>
                <c:pt idx="824">
                  <c:v>43.084</c:v>
                </c:pt>
                <c:pt idx="825">
                  <c:v>41.99</c:v>
                </c:pt>
                <c:pt idx="826">
                  <c:v>42.393</c:v>
                </c:pt>
                <c:pt idx="827">
                  <c:v>42.23</c:v>
                </c:pt>
                <c:pt idx="828">
                  <c:v>42.447</c:v>
                </c:pt>
                <c:pt idx="829">
                  <c:v>41.87</c:v>
                </c:pt>
                <c:pt idx="830">
                  <c:v>42.396</c:v>
                </c:pt>
                <c:pt idx="831">
                  <c:v>42.066</c:v>
                </c:pt>
                <c:pt idx="832">
                  <c:v>42.072</c:v>
                </c:pt>
                <c:pt idx="833">
                  <c:v>42.45</c:v>
                </c:pt>
                <c:pt idx="834">
                  <c:v>42.184</c:v>
                </c:pt>
                <c:pt idx="835">
                  <c:v>42.227</c:v>
                </c:pt>
                <c:pt idx="836">
                  <c:v>41.318</c:v>
                </c:pt>
                <c:pt idx="837">
                  <c:v>42.1250000000001</c:v>
                </c:pt>
                <c:pt idx="838">
                  <c:v>42.465</c:v>
                </c:pt>
                <c:pt idx="839">
                  <c:v>43.349</c:v>
                </c:pt>
                <c:pt idx="840">
                  <c:v>42.409</c:v>
                </c:pt>
                <c:pt idx="841">
                  <c:v>42.612</c:v>
                </c:pt>
                <c:pt idx="842">
                  <c:v>42.402</c:v>
                </c:pt>
                <c:pt idx="843">
                  <c:v>42.003</c:v>
                </c:pt>
                <c:pt idx="844">
                  <c:v>42.2960000000001</c:v>
                </c:pt>
                <c:pt idx="845">
                  <c:v>42.007</c:v>
                </c:pt>
                <c:pt idx="846">
                  <c:v>42.887</c:v>
                </c:pt>
                <c:pt idx="847">
                  <c:v>42.307</c:v>
                </c:pt>
                <c:pt idx="848">
                  <c:v>42.633</c:v>
                </c:pt>
                <c:pt idx="849">
                  <c:v>43.025</c:v>
                </c:pt>
                <c:pt idx="850">
                  <c:v>42.438</c:v>
                </c:pt>
                <c:pt idx="851">
                  <c:v>41.405</c:v>
                </c:pt>
                <c:pt idx="852">
                  <c:v>42.477</c:v>
                </c:pt>
                <c:pt idx="853">
                  <c:v>42.089</c:v>
                </c:pt>
                <c:pt idx="854">
                  <c:v>43.199</c:v>
                </c:pt>
                <c:pt idx="855">
                  <c:v>41.929</c:v>
                </c:pt>
                <c:pt idx="856">
                  <c:v>42.556</c:v>
                </c:pt>
                <c:pt idx="857">
                  <c:v>42.733</c:v>
                </c:pt>
                <c:pt idx="858">
                  <c:v>41.791</c:v>
                </c:pt>
                <c:pt idx="859">
                  <c:v>42.179</c:v>
                </c:pt>
                <c:pt idx="860">
                  <c:v>42.531</c:v>
                </c:pt>
                <c:pt idx="861">
                  <c:v>42.638</c:v>
                </c:pt>
                <c:pt idx="862">
                  <c:v>42.273</c:v>
                </c:pt>
                <c:pt idx="863">
                  <c:v>42.609</c:v>
                </c:pt>
                <c:pt idx="864">
                  <c:v>42.958</c:v>
                </c:pt>
                <c:pt idx="865">
                  <c:v>42.875</c:v>
                </c:pt>
                <c:pt idx="866">
                  <c:v>42.946</c:v>
                </c:pt>
                <c:pt idx="867">
                  <c:v>42.6980000000001</c:v>
                </c:pt>
                <c:pt idx="868">
                  <c:v>42.191</c:v>
                </c:pt>
                <c:pt idx="869">
                  <c:v>43.309</c:v>
                </c:pt>
                <c:pt idx="870">
                  <c:v>42.108</c:v>
                </c:pt>
                <c:pt idx="871">
                  <c:v>42.834</c:v>
                </c:pt>
                <c:pt idx="872">
                  <c:v>42.608</c:v>
                </c:pt>
                <c:pt idx="873">
                  <c:v>42.485</c:v>
                </c:pt>
                <c:pt idx="874">
                  <c:v>41.909</c:v>
                </c:pt>
                <c:pt idx="875">
                  <c:v>42.834</c:v>
                </c:pt>
                <c:pt idx="876">
                  <c:v>42.888</c:v>
                </c:pt>
                <c:pt idx="877">
                  <c:v>43.287</c:v>
                </c:pt>
                <c:pt idx="878">
                  <c:v>42.329</c:v>
                </c:pt>
                <c:pt idx="879">
                  <c:v>43.174</c:v>
                </c:pt>
                <c:pt idx="880">
                  <c:v>42.744</c:v>
                </c:pt>
                <c:pt idx="881">
                  <c:v>42.33</c:v>
                </c:pt>
                <c:pt idx="882">
                  <c:v>42.876</c:v>
                </c:pt>
                <c:pt idx="883">
                  <c:v>41.914</c:v>
                </c:pt>
                <c:pt idx="884">
                  <c:v>42.448</c:v>
                </c:pt>
                <c:pt idx="885">
                  <c:v>42.589</c:v>
                </c:pt>
                <c:pt idx="886">
                  <c:v>42.477</c:v>
                </c:pt>
                <c:pt idx="887">
                  <c:v>42.2960000000001</c:v>
                </c:pt>
                <c:pt idx="888">
                  <c:v>40.869</c:v>
                </c:pt>
                <c:pt idx="889">
                  <c:v>42.684</c:v>
                </c:pt>
                <c:pt idx="890">
                  <c:v>42.329</c:v>
                </c:pt>
                <c:pt idx="891">
                  <c:v>41.826</c:v>
                </c:pt>
                <c:pt idx="892">
                  <c:v>41.533</c:v>
                </c:pt>
                <c:pt idx="893">
                  <c:v>41.315</c:v>
                </c:pt>
                <c:pt idx="894">
                  <c:v>43.395</c:v>
                </c:pt>
                <c:pt idx="895">
                  <c:v>43.341</c:v>
                </c:pt>
                <c:pt idx="896">
                  <c:v>43.8</c:v>
                </c:pt>
                <c:pt idx="897">
                  <c:v>43.976</c:v>
                </c:pt>
                <c:pt idx="898">
                  <c:v>43.483</c:v>
                </c:pt>
                <c:pt idx="899">
                  <c:v>42.763</c:v>
                </c:pt>
                <c:pt idx="900">
                  <c:v>43.913</c:v>
                </c:pt>
                <c:pt idx="901">
                  <c:v>43.905</c:v>
                </c:pt>
                <c:pt idx="902">
                  <c:v>44.555</c:v>
                </c:pt>
                <c:pt idx="903">
                  <c:v>44.274</c:v>
                </c:pt>
                <c:pt idx="904">
                  <c:v>45.25</c:v>
                </c:pt>
                <c:pt idx="905">
                  <c:v>46.555</c:v>
                </c:pt>
                <c:pt idx="906">
                  <c:v>47.68</c:v>
                </c:pt>
                <c:pt idx="907">
                  <c:v>48.2250000000001</c:v>
                </c:pt>
                <c:pt idx="908">
                  <c:v>48.4</c:v>
                </c:pt>
                <c:pt idx="909">
                  <c:v>49.724</c:v>
                </c:pt>
                <c:pt idx="910">
                  <c:v>48.391</c:v>
                </c:pt>
                <c:pt idx="911">
                  <c:v>49.66</c:v>
                </c:pt>
                <c:pt idx="912">
                  <c:v>50.2250000000001</c:v>
                </c:pt>
                <c:pt idx="913">
                  <c:v>52.457</c:v>
                </c:pt>
                <c:pt idx="914">
                  <c:v>51.542</c:v>
                </c:pt>
                <c:pt idx="915">
                  <c:v>51.285</c:v>
                </c:pt>
                <c:pt idx="916">
                  <c:v>52.381</c:v>
                </c:pt>
                <c:pt idx="917">
                  <c:v>53.44</c:v>
                </c:pt>
                <c:pt idx="918">
                  <c:v>52.403</c:v>
                </c:pt>
                <c:pt idx="919">
                  <c:v>53.739</c:v>
                </c:pt>
                <c:pt idx="920">
                  <c:v>53.476</c:v>
                </c:pt>
                <c:pt idx="921">
                  <c:v>54.143</c:v>
                </c:pt>
                <c:pt idx="922">
                  <c:v>54.401</c:v>
                </c:pt>
                <c:pt idx="923">
                  <c:v>54.931</c:v>
                </c:pt>
                <c:pt idx="924">
                  <c:v>55.202</c:v>
                </c:pt>
                <c:pt idx="925">
                  <c:v>55.276</c:v>
                </c:pt>
                <c:pt idx="926">
                  <c:v>55.069</c:v>
                </c:pt>
                <c:pt idx="927">
                  <c:v>55.372</c:v>
                </c:pt>
                <c:pt idx="928">
                  <c:v>55.608</c:v>
                </c:pt>
                <c:pt idx="929">
                  <c:v>55.734</c:v>
                </c:pt>
                <c:pt idx="930">
                  <c:v>56.006</c:v>
                </c:pt>
                <c:pt idx="931">
                  <c:v>55.737</c:v>
                </c:pt>
                <c:pt idx="932">
                  <c:v>56.015</c:v>
                </c:pt>
                <c:pt idx="933">
                  <c:v>56.258</c:v>
                </c:pt>
                <c:pt idx="934">
                  <c:v>56.272</c:v>
                </c:pt>
                <c:pt idx="935">
                  <c:v>57.1280000000001</c:v>
                </c:pt>
                <c:pt idx="936">
                  <c:v>56.643</c:v>
                </c:pt>
                <c:pt idx="937">
                  <c:v>56.458</c:v>
                </c:pt>
                <c:pt idx="938">
                  <c:v>56.081</c:v>
                </c:pt>
                <c:pt idx="939">
                  <c:v>56.834</c:v>
                </c:pt>
                <c:pt idx="940">
                  <c:v>56.366</c:v>
                </c:pt>
                <c:pt idx="941">
                  <c:v>56.511</c:v>
                </c:pt>
                <c:pt idx="942">
                  <c:v>56.82</c:v>
                </c:pt>
                <c:pt idx="943">
                  <c:v>56.685</c:v>
                </c:pt>
                <c:pt idx="944">
                  <c:v>56.395</c:v>
                </c:pt>
                <c:pt idx="945">
                  <c:v>57.427</c:v>
                </c:pt>
                <c:pt idx="946">
                  <c:v>56.562</c:v>
                </c:pt>
                <c:pt idx="947">
                  <c:v>56.672</c:v>
                </c:pt>
                <c:pt idx="948">
                  <c:v>56.119</c:v>
                </c:pt>
                <c:pt idx="949">
                  <c:v>56.665</c:v>
                </c:pt>
                <c:pt idx="950">
                  <c:v>56.506</c:v>
                </c:pt>
                <c:pt idx="951">
                  <c:v>56.272</c:v>
                </c:pt>
                <c:pt idx="952">
                  <c:v>56.643</c:v>
                </c:pt>
                <c:pt idx="953">
                  <c:v>56.308</c:v>
                </c:pt>
                <c:pt idx="954">
                  <c:v>56.508</c:v>
                </c:pt>
                <c:pt idx="955">
                  <c:v>56.6220000000001</c:v>
                </c:pt>
                <c:pt idx="956">
                  <c:v>55.552</c:v>
                </c:pt>
                <c:pt idx="957">
                  <c:v>56.197</c:v>
                </c:pt>
                <c:pt idx="958">
                  <c:v>56.084</c:v>
                </c:pt>
                <c:pt idx="959">
                  <c:v>55.667</c:v>
                </c:pt>
                <c:pt idx="960">
                  <c:v>55.984</c:v>
                </c:pt>
                <c:pt idx="961">
                  <c:v>55.825</c:v>
                </c:pt>
                <c:pt idx="962">
                  <c:v>55.132</c:v>
                </c:pt>
                <c:pt idx="963">
                  <c:v>55.407</c:v>
                </c:pt>
                <c:pt idx="964">
                  <c:v>55.528</c:v>
                </c:pt>
                <c:pt idx="965">
                  <c:v>55.2</c:v>
                </c:pt>
                <c:pt idx="966">
                  <c:v>54.745</c:v>
                </c:pt>
                <c:pt idx="967">
                  <c:v>55.286</c:v>
                </c:pt>
                <c:pt idx="968">
                  <c:v>54.497</c:v>
                </c:pt>
                <c:pt idx="969">
                  <c:v>55.711</c:v>
                </c:pt>
                <c:pt idx="970">
                  <c:v>54.34</c:v>
                </c:pt>
                <c:pt idx="971">
                  <c:v>54.315</c:v>
                </c:pt>
                <c:pt idx="972">
                  <c:v>54.412</c:v>
                </c:pt>
                <c:pt idx="973">
                  <c:v>54.029</c:v>
                </c:pt>
                <c:pt idx="974">
                  <c:v>54.139</c:v>
                </c:pt>
                <c:pt idx="975">
                  <c:v>53.627</c:v>
                </c:pt>
                <c:pt idx="976">
                  <c:v>53.7950000000001</c:v>
                </c:pt>
                <c:pt idx="977">
                  <c:v>53.517</c:v>
                </c:pt>
                <c:pt idx="978">
                  <c:v>53.142</c:v>
                </c:pt>
                <c:pt idx="979">
                  <c:v>53.49</c:v>
                </c:pt>
                <c:pt idx="980">
                  <c:v>53.907</c:v>
                </c:pt>
                <c:pt idx="981">
                  <c:v>53.269</c:v>
                </c:pt>
                <c:pt idx="982">
                  <c:v>52.797</c:v>
                </c:pt>
                <c:pt idx="983">
                  <c:v>53.217</c:v>
                </c:pt>
                <c:pt idx="984">
                  <c:v>53.572</c:v>
                </c:pt>
                <c:pt idx="985">
                  <c:v>53.021</c:v>
                </c:pt>
                <c:pt idx="986">
                  <c:v>52.601</c:v>
                </c:pt>
                <c:pt idx="987">
                  <c:v>52.149</c:v>
                </c:pt>
                <c:pt idx="988">
                  <c:v>52.438</c:v>
                </c:pt>
                <c:pt idx="989">
                  <c:v>52.394</c:v>
                </c:pt>
                <c:pt idx="990">
                  <c:v>52.091</c:v>
                </c:pt>
                <c:pt idx="991">
                  <c:v>51.95</c:v>
                </c:pt>
                <c:pt idx="992">
                  <c:v>51.436</c:v>
                </c:pt>
                <c:pt idx="993">
                  <c:v>51.329</c:v>
                </c:pt>
                <c:pt idx="994">
                  <c:v>51.773</c:v>
                </c:pt>
                <c:pt idx="995">
                  <c:v>51.133</c:v>
                </c:pt>
                <c:pt idx="996">
                  <c:v>51.599</c:v>
                </c:pt>
                <c:pt idx="997">
                  <c:v>52.325</c:v>
                </c:pt>
                <c:pt idx="998">
                  <c:v>51.026</c:v>
                </c:pt>
                <c:pt idx="999">
                  <c:v>50.841</c:v>
                </c:pt>
                <c:pt idx="1000">
                  <c:v>51.2950000000001</c:v>
                </c:pt>
                <c:pt idx="1001">
                  <c:v>51.559</c:v>
                </c:pt>
                <c:pt idx="1002">
                  <c:v>50.927</c:v>
                </c:pt>
                <c:pt idx="1003">
                  <c:v>50.472</c:v>
                </c:pt>
                <c:pt idx="1004">
                  <c:v>50.524</c:v>
                </c:pt>
                <c:pt idx="1005">
                  <c:v>49.391</c:v>
                </c:pt>
                <c:pt idx="1006">
                  <c:v>50.071</c:v>
                </c:pt>
                <c:pt idx="1007">
                  <c:v>49.95</c:v>
                </c:pt>
                <c:pt idx="1008">
                  <c:v>50.031</c:v>
                </c:pt>
                <c:pt idx="1009">
                  <c:v>49.5</c:v>
                </c:pt>
                <c:pt idx="1010">
                  <c:v>49.53</c:v>
                </c:pt>
                <c:pt idx="1011">
                  <c:v>49.807</c:v>
                </c:pt>
                <c:pt idx="1012">
                  <c:v>49.737</c:v>
                </c:pt>
                <c:pt idx="1013">
                  <c:v>49.925</c:v>
                </c:pt>
                <c:pt idx="1014">
                  <c:v>49.812</c:v>
                </c:pt>
                <c:pt idx="1015">
                  <c:v>49.2620000000001</c:v>
                </c:pt>
                <c:pt idx="1016">
                  <c:v>49.474</c:v>
                </c:pt>
                <c:pt idx="1017">
                  <c:v>49.116</c:v>
                </c:pt>
                <c:pt idx="1018">
                  <c:v>49.11</c:v>
                </c:pt>
                <c:pt idx="1019">
                  <c:v>48.987</c:v>
                </c:pt>
                <c:pt idx="1020">
                  <c:v>48.731</c:v>
                </c:pt>
                <c:pt idx="1021">
                  <c:v>48.801</c:v>
                </c:pt>
                <c:pt idx="1022">
                  <c:v>49.076</c:v>
                </c:pt>
                <c:pt idx="1023">
                  <c:v>49.369</c:v>
                </c:pt>
                <c:pt idx="1024">
                  <c:v>48.598</c:v>
                </c:pt>
                <c:pt idx="1025">
                  <c:v>48.627</c:v>
                </c:pt>
                <c:pt idx="1026">
                  <c:v>48.447</c:v>
                </c:pt>
                <c:pt idx="1027">
                  <c:v>48.869</c:v>
                </c:pt>
                <c:pt idx="1028">
                  <c:v>48.303</c:v>
                </c:pt>
                <c:pt idx="1029">
                  <c:v>49.199</c:v>
                </c:pt>
                <c:pt idx="1030">
                  <c:v>48.404</c:v>
                </c:pt>
                <c:pt idx="1031">
                  <c:v>48.234</c:v>
                </c:pt>
                <c:pt idx="1032">
                  <c:v>49.113</c:v>
                </c:pt>
                <c:pt idx="1033">
                  <c:v>47.866</c:v>
                </c:pt>
                <c:pt idx="1034">
                  <c:v>49.2980000000001</c:v>
                </c:pt>
                <c:pt idx="1035">
                  <c:v>48.986</c:v>
                </c:pt>
                <c:pt idx="1036">
                  <c:v>47.829</c:v>
                </c:pt>
                <c:pt idx="1037">
                  <c:v>49.173</c:v>
                </c:pt>
                <c:pt idx="1038">
                  <c:v>48.841</c:v>
                </c:pt>
                <c:pt idx="1039">
                  <c:v>48.478</c:v>
                </c:pt>
                <c:pt idx="1040">
                  <c:v>48.162</c:v>
                </c:pt>
                <c:pt idx="1041">
                  <c:v>48.402</c:v>
                </c:pt>
                <c:pt idx="1042">
                  <c:v>47.661</c:v>
                </c:pt>
                <c:pt idx="1043">
                  <c:v>48.511</c:v>
                </c:pt>
                <c:pt idx="1044">
                  <c:v>48.079</c:v>
                </c:pt>
                <c:pt idx="1045">
                  <c:v>48.223</c:v>
                </c:pt>
                <c:pt idx="1046">
                  <c:v>47.422</c:v>
                </c:pt>
                <c:pt idx="1047">
                  <c:v>47.764</c:v>
                </c:pt>
                <c:pt idx="1048">
                  <c:v>47.096</c:v>
                </c:pt>
                <c:pt idx="1049">
                  <c:v>47.378</c:v>
                </c:pt>
                <c:pt idx="1050">
                  <c:v>46.967</c:v>
                </c:pt>
                <c:pt idx="1051">
                  <c:v>47.056</c:v>
                </c:pt>
                <c:pt idx="1052">
                  <c:v>47.345</c:v>
                </c:pt>
                <c:pt idx="1053">
                  <c:v>46.433</c:v>
                </c:pt>
                <c:pt idx="1054">
                  <c:v>47.165</c:v>
                </c:pt>
                <c:pt idx="1055">
                  <c:v>46.649</c:v>
                </c:pt>
                <c:pt idx="1056">
                  <c:v>46.558</c:v>
                </c:pt>
                <c:pt idx="1057">
                  <c:v>46.213</c:v>
                </c:pt>
                <c:pt idx="1058">
                  <c:v>46.557</c:v>
                </c:pt>
                <c:pt idx="1059">
                  <c:v>46.402</c:v>
                </c:pt>
                <c:pt idx="1060">
                  <c:v>45.651</c:v>
                </c:pt>
                <c:pt idx="1061">
                  <c:v>45.952</c:v>
                </c:pt>
                <c:pt idx="1062">
                  <c:v>45.373</c:v>
                </c:pt>
                <c:pt idx="1063">
                  <c:v>45.204</c:v>
                </c:pt>
                <c:pt idx="1064">
                  <c:v>45.755</c:v>
                </c:pt>
                <c:pt idx="1065">
                  <c:v>45.389</c:v>
                </c:pt>
                <c:pt idx="1066">
                  <c:v>44.992</c:v>
                </c:pt>
                <c:pt idx="1067">
                  <c:v>44.571</c:v>
                </c:pt>
                <c:pt idx="1068">
                  <c:v>45.113</c:v>
                </c:pt>
                <c:pt idx="1069">
                  <c:v>45.042</c:v>
                </c:pt>
                <c:pt idx="1070">
                  <c:v>42.996</c:v>
                </c:pt>
                <c:pt idx="1071">
                  <c:v>43.895</c:v>
                </c:pt>
                <c:pt idx="1072">
                  <c:v>43.587</c:v>
                </c:pt>
                <c:pt idx="1073">
                  <c:v>43.715</c:v>
                </c:pt>
                <c:pt idx="1074">
                  <c:v>43.354</c:v>
                </c:pt>
                <c:pt idx="1075">
                  <c:v>43.953</c:v>
                </c:pt>
                <c:pt idx="1076">
                  <c:v>44.494</c:v>
                </c:pt>
                <c:pt idx="1077">
                  <c:v>43.6950000000001</c:v>
                </c:pt>
                <c:pt idx="1078">
                  <c:v>43.675</c:v>
                </c:pt>
                <c:pt idx="1079">
                  <c:v>44.403</c:v>
                </c:pt>
                <c:pt idx="1080">
                  <c:v>43.243</c:v>
                </c:pt>
                <c:pt idx="1081">
                  <c:v>43.724</c:v>
                </c:pt>
                <c:pt idx="1082">
                  <c:v>43.574</c:v>
                </c:pt>
                <c:pt idx="1083">
                  <c:v>43.519</c:v>
                </c:pt>
                <c:pt idx="1084">
                  <c:v>43.684</c:v>
                </c:pt>
                <c:pt idx="1085">
                  <c:v>43.536</c:v>
                </c:pt>
                <c:pt idx="1086">
                  <c:v>44.024</c:v>
                </c:pt>
                <c:pt idx="1087">
                  <c:v>44.426</c:v>
                </c:pt>
                <c:pt idx="1088">
                  <c:v>43.682</c:v>
                </c:pt>
                <c:pt idx="1089">
                  <c:v>42.59</c:v>
                </c:pt>
                <c:pt idx="1090">
                  <c:v>43.004</c:v>
                </c:pt>
                <c:pt idx="1091">
                  <c:v>42.741</c:v>
                </c:pt>
                <c:pt idx="1092">
                  <c:v>42.642</c:v>
                </c:pt>
                <c:pt idx="1093">
                  <c:v>43.02</c:v>
                </c:pt>
                <c:pt idx="1094">
                  <c:v>42.696</c:v>
                </c:pt>
                <c:pt idx="1095">
                  <c:v>42.817</c:v>
                </c:pt>
                <c:pt idx="1096">
                  <c:v>42.113</c:v>
                </c:pt>
                <c:pt idx="1097">
                  <c:v>42.41</c:v>
                </c:pt>
                <c:pt idx="1098">
                  <c:v>42.94</c:v>
                </c:pt>
                <c:pt idx="1099">
                  <c:v>42.239</c:v>
                </c:pt>
                <c:pt idx="1100">
                  <c:v>42.778</c:v>
                </c:pt>
                <c:pt idx="1101">
                  <c:v>42.123</c:v>
                </c:pt>
                <c:pt idx="1102">
                  <c:v>42.051</c:v>
                </c:pt>
                <c:pt idx="1103">
                  <c:v>42.059</c:v>
                </c:pt>
                <c:pt idx="1104">
                  <c:v>42.436</c:v>
                </c:pt>
                <c:pt idx="1105">
                  <c:v>42.862</c:v>
                </c:pt>
                <c:pt idx="1106">
                  <c:v>42.301</c:v>
                </c:pt>
                <c:pt idx="1107">
                  <c:v>42.029</c:v>
                </c:pt>
                <c:pt idx="1108">
                  <c:v>42.533</c:v>
                </c:pt>
                <c:pt idx="1109">
                  <c:v>42.777</c:v>
                </c:pt>
                <c:pt idx="1110">
                  <c:v>43.221</c:v>
                </c:pt>
                <c:pt idx="1111">
                  <c:v>42.224</c:v>
                </c:pt>
                <c:pt idx="1112">
                  <c:v>42.132</c:v>
                </c:pt>
                <c:pt idx="1113">
                  <c:v>41.683</c:v>
                </c:pt>
                <c:pt idx="1114">
                  <c:v>42.463</c:v>
                </c:pt>
                <c:pt idx="1115">
                  <c:v>42.394</c:v>
                </c:pt>
                <c:pt idx="1116">
                  <c:v>41.436</c:v>
                </c:pt>
                <c:pt idx="1117">
                  <c:v>42.441</c:v>
                </c:pt>
                <c:pt idx="1118">
                  <c:v>42.512</c:v>
                </c:pt>
                <c:pt idx="1119">
                  <c:v>42.226</c:v>
                </c:pt>
                <c:pt idx="1120">
                  <c:v>42.431</c:v>
                </c:pt>
                <c:pt idx="1121">
                  <c:v>42.592</c:v>
                </c:pt>
                <c:pt idx="1122">
                  <c:v>42.964</c:v>
                </c:pt>
                <c:pt idx="1123">
                  <c:v>43.099</c:v>
                </c:pt>
                <c:pt idx="1124">
                  <c:v>42.509</c:v>
                </c:pt>
                <c:pt idx="1125">
                  <c:v>43.067</c:v>
                </c:pt>
                <c:pt idx="1126">
                  <c:v>42.394</c:v>
                </c:pt>
                <c:pt idx="1127">
                  <c:v>42.552</c:v>
                </c:pt>
                <c:pt idx="1128">
                  <c:v>42.789</c:v>
                </c:pt>
                <c:pt idx="1129">
                  <c:v>42.306</c:v>
                </c:pt>
                <c:pt idx="1130">
                  <c:v>43.037</c:v>
                </c:pt>
                <c:pt idx="1131">
                  <c:v>42.494</c:v>
                </c:pt>
                <c:pt idx="1132">
                  <c:v>43.18</c:v>
                </c:pt>
                <c:pt idx="1133">
                  <c:v>42.962</c:v>
                </c:pt>
                <c:pt idx="1134">
                  <c:v>44.07</c:v>
                </c:pt>
                <c:pt idx="1135">
                  <c:v>43.141</c:v>
                </c:pt>
                <c:pt idx="1136">
                  <c:v>41.556</c:v>
                </c:pt>
                <c:pt idx="1137">
                  <c:v>42.364</c:v>
                </c:pt>
                <c:pt idx="1138">
                  <c:v>41.843</c:v>
                </c:pt>
                <c:pt idx="1139">
                  <c:v>42.7320000000001</c:v>
                </c:pt>
                <c:pt idx="1140">
                  <c:v>43.278</c:v>
                </c:pt>
                <c:pt idx="1141">
                  <c:v>42.592</c:v>
                </c:pt>
                <c:pt idx="1142">
                  <c:v>42.469</c:v>
                </c:pt>
                <c:pt idx="1143">
                  <c:v>43.129</c:v>
                </c:pt>
                <c:pt idx="1144">
                  <c:v>42.713</c:v>
                </c:pt>
                <c:pt idx="1145">
                  <c:v>43.089</c:v>
                </c:pt>
                <c:pt idx="1146">
                  <c:v>43.215</c:v>
                </c:pt>
                <c:pt idx="1147">
                  <c:v>42.573</c:v>
                </c:pt>
                <c:pt idx="1148">
                  <c:v>42.746</c:v>
                </c:pt>
                <c:pt idx="1149">
                  <c:v>43.387</c:v>
                </c:pt>
                <c:pt idx="1150">
                  <c:v>43.375</c:v>
                </c:pt>
                <c:pt idx="1151">
                  <c:v>43.057</c:v>
                </c:pt>
                <c:pt idx="1152">
                  <c:v>42.809</c:v>
                </c:pt>
                <c:pt idx="1153">
                  <c:v>42.7650000000001</c:v>
                </c:pt>
                <c:pt idx="1154">
                  <c:v>42.705</c:v>
                </c:pt>
                <c:pt idx="1155">
                  <c:v>42.395</c:v>
                </c:pt>
                <c:pt idx="1156">
                  <c:v>43.32</c:v>
                </c:pt>
                <c:pt idx="1157">
                  <c:v>42.977</c:v>
                </c:pt>
                <c:pt idx="1158">
                  <c:v>43.855</c:v>
                </c:pt>
                <c:pt idx="1159">
                  <c:v>43.344</c:v>
                </c:pt>
                <c:pt idx="1160">
                  <c:v>42.476</c:v>
                </c:pt>
                <c:pt idx="1161">
                  <c:v>42.74</c:v>
                </c:pt>
                <c:pt idx="1162">
                  <c:v>43.028</c:v>
                </c:pt>
                <c:pt idx="1163">
                  <c:v>42.834</c:v>
                </c:pt>
                <c:pt idx="1164">
                  <c:v>43.632</c:v>
                </c:pt>
                <c:pt idx="1165">
                  <c:v>42.831</c:v>
                </c:pt>
                <c:pt idx="1166">
                  <c:v>43.448</c:v>
                </c:pt>
                <c:pt idx="1167">
                  <c:v>42.434</c:v>
                </c:pt>
                <c:pt idx="1168">
                  <c:v>43.504</c:v>
                </c:pt>
                <c:pt idx="1169">
                  <c:v>43.127</c:v>
                </c:pt>
                <c:pt idx="1170">
                  <c:v>43.604</c:v>
                </c:pt>
                <c:pt idx="1171">
                  <c:v>43.871</c:v>
                </c:pt>
                <c:pt idx="1172">
                  <c:v>43.12</c:v>
                </c:pt>
                <c:pt idx="1173">
                  <c:v>43.167</c:v>
                </c:pt>
                <c:pt idx="1174">
                  <c:v>42.845</c:v>
                </c:pt>
                <c:pt idx="1175">
                  <c:v>43.494</c:v>
                </c:pt>
                <c:pt idx="1176">
                  <c:v>42.984</c:v>
                </c:pt>
                <c:pt idx="1177">
                  <c:v>43.801</c:v>
                </c:pt>
                <c:pt idx="1178">
                  <c:v>42.467</c:v>
                </c:pt>
                <c:pt idx="1179">
                  <c:v>43.435</c:v>
                </c:pt>
                <c:pt idx="1180">
                  <c:v>42.838</c:v>
                </c:pt>
                <c:pt idx="1181">
                  <c:v>43.069</c:v>
                </c:pt>
                <c:pt idx="1182">
                  <c:v>42.699</c:v>
                </c:pt>
                <c:pt idx="1183">
                  <c:v>41.76</c:v>
                </c:pt>
                <c:pt idx="1184">
                  <c:v>43.035</c:v>
                </c:pt>
                <c:pt idx="1185">
                  <c:v>42.893</c:v>
                </c:pt>
                <c:pt idx="1186">
                  <c:v>42.919</c:v>
                </c:pt>
                <c:pt idx="1187">
                  <c:v>43.01</c:v>
                </c:pt>
                <c:pt idx="1188">
                  <c:v>43.282</c:v>
                </c:pt>
                <c:pt idx="1189">
                  <c:v>42.6980000000001</c:v>
                </c:pt>
                <c:pt idx="1190">
                  <c:v>43.445</c:v>
                </c:pt>
                <c:pt idx="1191">
                  <c:v>43.347</c:v>
                </c:pt>
                <c:pt idx="1192">
                  <c:v>42.978</c:v>
                </c:pt>
                <c:pt idx="1193">
                  <c:v>43.042</c:v>
                </c:pt>
                <c:pt idx="1194">
                  <c:v>42.995</c:v>
                </c:pt>
                <c:pt idx="1195">
                  <c:v>42.876</c:v>
                </c:pt>
                <c:pt idx="1196">
                  <c:v>43.55</c:v>
                </c:pt>
                <c:pt idx="1197">
                  <c:v>43.156</c:v>
                </c:pt>
                <c:pt idx="1198">
                  <c:v>43.406</c:v>
                </c:pt>
                <c:pt idx="1199">
                  <c:v>43.389</c:v>
                </c:pt>
                <c:pt idx="1200">
                  <c:v>41.487</c:v>
                </c:pt>
                <c:pt idx="1201">
                  <c:v>42.986</c:v>
                </c:pt>
                <c:pt idx="1202">
                  <c:v>43.191</c:v>
                </c:pt>
                <c:pt idx="1203">
                  <c:v>43.021</c:v>
                </c:pt>
                <c:pt idx="1204">
                  <c:v>43.168</c:v>
                </c:pt>
                <c:pt idx="1205">
                  <c:v>43.465</c:v>
                </c:pt>
                <c:pt idx="1206">
                  <c:v>43.584</c:v>
                </c:pt>
                <c:pt idx="1207">
                  <c:v>42.638</c:v>
                </c:pt>
                <c:pt idx="1208">
                  <c:v>42.771</c:v>
                </c:pt>
                <c:pt idx="1209">
                  <c:v>43.297</c:v>
                </c:pt>
                <c:pt idx="1210">
                  <c:v>43.04</c:v>
                </c:pt>
                <c:pt idx="1211">
                  <c:v>42.824</c:v>
                </c:pt>
                <c:pt idx="1212">
                  <c:v>43.15</c:v>
                </c:pt>
                <c:pt idx="1213">
                  <c:v>43.826</c:v>
                </c:pt>
                <c:pt idx="1214">
                  <c:v>42.892</c:v>
                </c:pt>
                <c:pt idx="1215">
                  <c:v>42.999</c:v>
                </c:pt>
                <c:pt idx="1216">
                  <c:v>42.571</c:v>
                </c:pt>
                <c:pt idx="1217">
                  <c:v>43.223</c:v>
                </c:pt>
                <c:pt idx="1218">
                  <c:v>43.407</c:v>
                </c:pt>
                <c:pt idx="1219">
                  <c:v>43.2990000000001</c:v>
                </c:pt>
                <c:pt idx="1220">
                  <c:v>43.459</c:v>
                </c:pt>
                <c:pt idx="1221">
                  <c:v>44.601</c:v>
                </c:pt>
                <c:pt idx="1222">
                  <c:v>43.276</c:v>
                </c:pt>
                <c:pt idx="1223">
                  <c:v>43.564</c:v>
                </c:pt>
                <c:pt idx="1224">
                  <c:v>42.518</c:v>
                </c:pt>
                <c:pt idx="1225">
                  <c:v>42.94</c:v>
                </c:pt>
                <c:pt idx="1226">
                  <c:v>43.124</c:v>
                </c:pt>
                <c:pt idx="1227">
                  <c:v>43.315</c:v>
                </c:pt>
                <c:pt idx="1228">
                  <c:v>43.562</c:v>
                </c:pt>
                <c:pt idx="1229">
                  <c:v>42.895</c:v>
                </c:pt>
                <c:pt idx="1230">
                  <c:v>42.147</c:v>
                </c:pt>
                <c:pt idx="1231">
                  <c:v>44.028</c:v>
                </c:pt>
                <c:pt idx="1232">
                  <c:v>43.061</c:v>
                </c:pt>
                <c:pt idx="1233">
                  <c:v>42.829</c:v>
                </c:pt>
                <c:pt idx="1234">
                  <c:v>43.663</c:v>
                </c:pt>
                <c:pt idx="1235">
                  <c:v>42.918</c:v>
                </c:pt>
                <c:pt idx="1236">
                  <c:v>43.072</c:v>
                </c:pt>
                <c:pt idx="1237">
                  <c:v>42.977</c:v>
                </c:pt>
                <c:pt idx="1238">
                  <c:v>43.041</c:v>
                </c:pt>
                <c:pt idx="1239">
                  <c:v>43.237</c:v>
                </c:pt>
                <c:pt idx="1240">
                  <c:v>43.971</c:v>
                </c:pt>
                <c:pt idx="1241">
                  <c:v>43.321</c:v>
                </c:pt>
                <c:pt idx="1242">
                  <c:v>43.02</c:v>
                </c:pt>
                <c:pt idx="1243">
                  <c:v>43.297</c:v>
                </c:pt>
                <c:pt idx="1244">
                  <c:v>43.504</c:v>
                </c:pt>
                <c:pt idx="1245">
                  <c:v>43.498</c:v>
                </c:pt>
                <c:pt idx="1246">
                  <c:v>42.758</c:v>
                </c:pt>
                <c:pt idx="1247">
                  <c:v>43.278</c:v>
                </c:pt>
                <c:pt idx="1248">
                  <c:v>43.108</c:v>
                </c:pt>
                <c:pt idx="1249">
                  <c:v>43.103</c:v>
                </c:pt>
                <c:pt idx="1250">
                  <c:v>43.257</c:v>
                </c:pt>
                <c:pt idx="1251">
                  <c:v>43.289</c:v>
                </c:pt>
                <c:pt idx="1252">
                  <c:v>42.946</c:v>
                </c:pt>
                <c:pt idx="1253">
                  <c:v>42.962</c:v>
                </c:pt>
                <c:pt idx="1254">
                  <c:v>42.991</c:v>
                </c:pt>
                <c:pt idx="1255">
                  <c:v>42.814</c:v>
                </c:pt>
                <c:pt idx="1256">
                  <c:v>42.656</c:v>
                </c:pt>
                <c:pt idx="1257">
                  <c:v>42.6920000000001</c:v>
                </c:pt>
                <c:pt idx="1258">
                  <c:v>42.981</c:v>
                </c:pt>
                <c:pt idx="1259">
                  <c:v>43.126</c:v>
                </c:pt>
                <c:pt idx="1260">
                  <c:v>43.472</c:v>
                </c:pt>
                <c:pt idx="1261">
                  <c:v>43.379</c:v>
                </c:pt>
                <c:pt idx="1262">
                  <c:v>43.36</c:v>
                </c:pt>
                <c:pt idx="1263">
                  <c:v>43.508</c:v>
                </c:pt>
                <c:pt idx="1264">
                  <c:v>43.681</c:v>
                </c:pt>
                <c:pt idx="1265">
                  <c:v>43.603</c:v>
                </c:pt>
                <c:pt idx="1266">
                  <c:v>44.548</c:v>
                </c:pt>
                <c:pt idx="1267">
                  <c:v>45.407</c:v>
                </c:pt>
                <c:pt idx="1268">
                  <c:v>46.224</c:v>
                </c:pt>
                <c:pt idx="1269">
                  <c:v>45.935</c:v>
                </c:pt>
                <c:pt idx="1270">
                  <c:v>46.694</c:v>
                </c:pt>
                <c:pt idx="1271">
                  <c:v>46.667</c:v>
                </c:pt>
                <c:pt idx="1272">
                  <c:v>46.68</c:v>
                </c:pt>
                <c:pt idx="1273">
                  <c:v>46.908</c:v>
                </c:pt>
                <c:pt idx="1274">
                  <c:v>47.716</c:v>
                </c:pt>
                <c:pt idx="1275">
                  <c:v>47.793</c:v>
                </c:pt>
                <c:pt idx="1276">
                  <c:v>47.88</c:v>
                </c:pt>
                <c:pt idx="1277">
                  <c:v>48.516</c:v>
                </c:pt>
                <c:pt idx="1278">
                  <c:v>49.372</c:v>
                </c:pt>
                <c:pt idx="1279">
                  <c:v>49.172</c:v>
                </c:pt>
                <c:pt idx="1280">
                  <c:v>49.683</c:v>
                </c:pt>
                <c:pt idx="1281">
                  <c:v>50.288</c:v>
                </c:pt>
                <c:pt idx="1282">
                  <c:v>51.341</c:v>
                </c:pt>
                <c:pt idx="1283">
                  <c:v>51.468</c:v>
                </c:pt>
                <c:pt idx="1284">
                  <c:v>51.59</c:v>
                </c:pt>
                <c:pt idx="1285">
                  <c:v>52.173</c:v>
                </c:pt>
                <c:pt idx="1286">
                  <c:v>52.284</c:v>
                </c:pt>
                <c:pt idx="1287">
                  <c:v>52.86</c:v>
                </c:pt>
                <c:pt idx="1288">
                  <c:v>53.325</c:v>
                </c:pt>
                <c:pt idx="1289">
                  <c:v>52.642</c:v>
                </c:pt>
                <c:pt idx="1290">
                  <c:v>54.528</c:v>
                </c:pt>
                <c:pt idx="1291">
                  <c:v>54.025</c:v>
                </c:pt>
                <c:pt idx="1292">
                  <c:v>54.21</c:v>
                </c:pt>
                <c:pt idx="1293">
                  <c:v>54.933</c:v>
                </c:pt>
                <c:pt idx="1294">
                  <c:v>54.787</c:v>
                </c:pt>
                <c:pt idx="1295">
                  <c:v>54.673</c:v>
                </c:pt>
                <c:pt idx="1296">
                  <c:v>55.179</c:v>
                </c:pt>
                <c:pt idx="1297">
                  <c:v>55.579</c:v>
                </c:pt>
                <c:pt idx="1298">
                  <c:v>55.395</c:v>
                </c:pt>
                <c:pt idx="1299">
                  <c:v>56.115</c:v>
                </c:pt>
                <c:pt idx="1300">
                  <c:v>55.79</c:v>
                </c:pt>
                <c:pt idx="1301">
                  <c:v>56.191</c:v>
                </c:pt>
                <c:pt idx="1302">
                  <c:v>56.356</c:v>
                </c:pt>
                <c:pt idx="1303">
                  <c:v>56.398</c:v>
                </c:pt>
                <c:pt idx="1304">
                  <c:v>56.244</c:v>
                </c:pt>
                <c:pt idx="1305">
                  <c:v>56.055</c:v>
                </c:pt>
                <c:pt idx="1306">
                  <c:v>56.804</c:v>
                </c:pt>
                <c:pt idx="1307">
                  <c:v>55.808</c:v>
                </c:pt>
                <c:pt idx="1308">
                  <c:v>56.841</c:v>
                </c:pt>
                <c:pt idx="1309">
                  <c:v>56.285</c:v>
                </c:pt>
                <c:pt idx="1310">
                  <c:v>56.943</c:v>
                </c:pt>
                <c:pt idx="1311">
                  <c:v>56.6</c:v>
                </c:pt>
                <c:pt idx="1312">
                  <c:v>56.77</c:v>
                </c:pt>
                <c:pt idx="1313">
                  <c:v>56.981</c:v>
                </c:pt>
                <c:pt idx="1314">
                  <c:v>56.538</c:v>
                </c:pt>
                <c:pt idx="1315">
                  <c:v>56.463</c:v>
                </c:pt>
                <c:pt idx="1316">
                  <c:v>56.971</c:v>
                </c:pt>
                <c:pt idx="1317">
                  <c:v>56.95</c:v>
                </c:pt>
                <c:pt idx="1318">
                  <c:v>56.277</c:v>
                </c:pt>
                <c:pt idx="1319">
                  <c:v>57.247</c:v>
                </c:pt>
                <c:pt idx="1320">
                  <c:v>56.958</c:v>
                </c:pt>
                <c:pt idx="1321">
                  <c:v>57.636</c:v>
                </c:pt>
                <c:pt idx="1322">
                  <c:v>57.063</c:v>
                </c:pt>
                <c:pt idx="1323">
                  <c:v>56.193</c:v>
                </c:pt>
                <c:pt idx="1324">
                  <c:v>56.674</c:v>
                </c:pt>
                <c:pt idx="1325">
                  <c:v>57.025</c:v>
                </c:pt>
                <c:pt idx="1326">
                  <c:v>56.943</c:v>
                </c:pt>
                <c:pt idx="1327">
                  <c:v>56.401</c:v>
                </c:pt>
                <c:pt idx="1328">
                  <c:v>57.477</c:v>
                </c:pt>
                <c:pt idx="1329">
                  <c:v>57.03</c:v>
                </c:pt>
                <c:pt idx="1330">
                  <c:v>57.157</c:v>
                </c:pt>
                <c:pt idx="1331">
                  <c:v>57.136</c:v>
                </c:pt>
                <c:pt idx="1332">
                  <c:v>57.2950000000001</c:v>
                </c:pt>
                <c:pt idx="1333">
                  <c:v>57.547</c:v>
                </c:pt>
                <c:pt idx="1334">
                  <c:v>56.416</c:v>
                </c:pt>
                <c:pt idx="1335">
                  <c:v>57.389</c:v>
                </c:pt>
                <c:pt idx="1336">
                  <c:v>57.241</c:v>
                </c:pt>
                <c:pt idx="1337">
                  <c:v>56.749</c:v>
                </c:pt>
                <c:pt idx="1338">
                  <c:v>57.239</c:v>
                </c:pt>
                <c:pt idx="1339">
                  <c:v>57.185</c:v>
                </c:pt>
                <c:pt idx="1340">
                  <c:v>58.352</c:v>
                </c:pt>
                <c:pt idx="1341">
                  <c:v>56.901</c:v>
                </c:pt>
                <c:pt idx="1342">
                  <c:v>57.056</c:v>
                </c:pt>
                <c:pt idx="1343">
                  <c:v>56.853</c:v>
                </c:pt>
                <c:pt idx="1344">
                  <c:v>57.155</c:v>
                </c:pt>
                <c:pt idx="1345">
                  <c:v>57.123</c:v>
                </c:pt>
                <c:pt idx="1346">
                  <c:v>57.237</c:v>
                </c:pt>
                <c:pt idx="1347">
                  <c:v>57.211</c:v>
                </c:pt>
                <c:pt idx="1348">
                  <c:v>57.243</c:v>
                </c:pt>
                <c:pt idx="1349">
                  <c:v>57.221</c:v>
                </c:pt>
                <c:pt idx="1350">
                  <c:v>57.111</c:v>
                </c:pt>
                <c:pt idx="1351">
                  <c:v>56.871</c:v>
                </c:pt>
                <c:pt idx="1352">
                  <c:v>56.643</c:v>
                </c:pt>
                <c:pt idx="1353">
                  <c:v>57.78</c:v>
                </c:pt>
                <c:pt idx="1354">
                  <c:v>57.554</c:v>
                </c:pt>
                <c:pt idx="1355">
                  <c:v>56.901</c:v>
                </c:pt>
                <c:pt idx="1356">
                  <c:v>56.627</c:v>
                </c:pt>
                <c:pt idx="1357">
                  <c:v>56.98</c:v>
                </c:pt>
                <c:pt idx="1358">
                  <c:v>56.894</c:v>
                </c:pt>
                <c:pt idx="1359">
                  <c:v>57.37</c:v>
                </c:pt>
                <c:pt idx="1360">
                  <c:v>56.894</c:v>
                </c:pt>
                <c:pt idx="1361">
                  <c:v>56.515</c:v>
                </c:pt>
                <c:pt idx="1362">
                  <c:v>56.447</c:v>
                </c:pt>
                <c:pt idx="1363">
                  <c:v>56.22</c:v>
                </c:pt>
                <c:pt idx="1364">
                  <c:v>56.971</c:v>
                </c:pt>
                <c:pt idx="1365">
                  <c:v>56.955</c:v>
                </c:pt>
                <c:pt idx="1366">
                  <c:v>56.233</c:v>
                </c:pt>
                <c:pt idx="1367">
                  <c:v>56.434</c:v>
                </c:pt>
                <c:pt idx="1368">
                  <c:v>56.913</c:v>
                </c:pt>
                <c:pt idx="1369">
                  <c:v>56.857</c:v>
                </c:pt>
                <c:pt idx="1370">
                  <c:v>56.324</c:v>
                </c:pt>
                <c:pt idx="1371">
                  <c:v>56.684</c:v>
                </c:pt>
                <c:pt idx="1372">
                  <c:v>57.124</c:v>
                </c:pt>
                <c:pt idx="1373">
                  <c:v>57.039</c:v>
                </c:pt>
                <c:pt idx="1374">
                  <c:v>56.6280000000001</c:v>
                </c:pt>
                <c:pt idx="1375">
                  <c:v>56.186</c:v>
                </c:pt>
                <c:pt idx="1376">
                  <c:v>56.19</c:v>
                </c:pt>
                <c:pt idx="1377">
                  <c:v>56.145</c:v>
                </c:pt>
                <c:pt idx="1378">
                  <c:v>55.583</c:v>
                </c:pt>
                <c:pt idx="1379">
                  <c:v>56.123</c:v>
                </c:pt>
                <c:pt idx="1380">
                  <c:v>56.469</c:v>
                </c:pt>
                <c:pt idx="1381">
                  <c:v>56.318</c:v>
                </c:pt>
                <c:pt idx="1382">
                  <c:v>55.965</c:v>
                </c:pt>
                <c:pt idx="1383">
                  <c:v>56.272</c:v>
                </c:pt>
                <c:pt idx="1384">
                  <c:v>56.264</c:v>
                </c:pt>
                <c:pt idx="1385">
                  <c:v>55.7680000000001</c:v>
                </c:pt>
                <c:pt idx="1386">
                  <c:v>56.189</c:v>
                </c:pt>
                <c:pt idx="1387">
                  <c:v>55.985</c:v>
                </c:pt>
                <c:pt idx="1388">
                  <c:v>56.098</c:v>
                </c:pt>
                <c:pt idx="1389">
                  <c:v>56.094</c:v>
                </c:pt>
                <c:pt idx="1390">
                  <c:v>56.25</c:v>
                </c:pt>
                <c:pt idx="1391">
                  <c:v>55.902</c:v>
                </c:pt>
                <c:pt idx="1392">
                  <c:v>56.563</c:v>
                </c:pt>
                <c:pt idx="1393">
                  <c:v>55.527</c:v>
                </c:pt>
                <c:pt idx="1394">
                  <c:v>56.952</c:v>
                </c:pt>
                <c:pt idx="1395">
                  <c:v>55.946</c:v>
                </c:pt>
                <c:pt idx="1396">
                  <c:v>56.314</c:v>
                </c:pt>
                <c:pt idx="1397">
                  <c:v>56.021</c:v>
                </c:pt>
                <c:pt idx="1398">
                  <c:v>56.04</c:v>
                </c:pt>
                <c:pt idx="1399">
                  <c:v>56.347</c:v>
                </c:pt>
                <c:pt idx="1400">
                  <c:v>55.936</c:v>
                </c:pt>
                <c:pt idx="1401">
                  <c:v>55.286</c:v>
                </c:pt>
                <c:pt idx="1402">
                  <c:v>55.589</c:v>
                </c:pt>
                <c:pt idx="1403">
                  <c:v>55.71</c:v>
                </c:pt>
                <c:pt idx="1404">
                  <c:v>56.1950000000001</c:v>
                </c:pt>
                <c:pt idx="1405">
                  <c:v>56.686</c:v>
                </c:pt>
                <c:pt idx="1406">
                  <c:v>56.038</c:v>
                </c:pt>
                <c:pt idx="1407">
                  <c:v>56.494</c:v>
                </c:pt>
                <c:pt idx="1408">
                  <c:v>56.093</c:v>
                </c:pt>
                <c:pt idx="1409">
                  <c:v>56.097</c:v>
                </c:pt>
                <c:pt idx="1410">
                  <c:v>55.834</c:v>
                </c:pt>
                <c:pt idx="1411">
                  <c:v>55.159</c:v>
                </c:pt>
                <c:pt idx="1412">
                  <c:v>55.674</c:v>
                </c:pt>
                <c:pt idx="1413">
                  <c:v>56.051</c:v>
                </c:pt>
                <c:pt idx="1414">
                  <c:v>56.088</c:v>
                </c:pt>
                <c:pt idx="1415">
                  <c:v>56.183</c:v>
                </c:pt>
                <c:pt idx="1416">
                  <c:v>55.7650000000001</c:v>
                </c:pt>
                <c:pt idx="1417">
                  <c:v>56.098</c:v>
                </c:pt>
                <c:pt idx="1418">
                  <c:v>56.417</c:v>
                </c:pt>
                <c:pt idx="1419">
                  <c:v>55.667</c:v>
                </c:pt>
                <c:pt idx="1420">
                  <c:v>55.62</c:v>
                </c:pt>
                <c:pt idx="1421">
                  <c:v>56.544</c:v>
                </c:pt>
                <c:pt idx="1422">
                  <c:v>55.654</c:v>
                </c:pt>
                <c:pt idx="1423">
                  <c:v>55.826</c:v>
                </c:pt>
                <c:pt idx="1424">
                  <c:v>55.429</c:v>
                </c:pt>
                <c:pt idx="1425">
                  <c:v>55.409</c:v>
                </c:pt>
                <c:pt idx="1426">
                  <c:v>55.347</c:v>
                </c:pt>
                <c:pt idx="1427">
                  <c:v>54.901</c:v>
                </c:pt>
                <c:pt idx="1428">
                  <c:v>54.718</c:v>
                </c:pt>
                <c:pt idx="1429">
                  <c:v>54.755</c:v>
                </c:pt>
                <c:pt idx="1430">
                  <c:v>54.22</c:v>
                </c:pt>
                <c:pt idx="1431">
                  <c:v>54.846</c:v>
                </c:pt>
                <c:pt idx="1432">
                  <c:v>53.247</c:v>
                </c:pt>
                <c:pt idx="1433">
                  <c:v>53.333</c:v>
                </c:pt>
                <c:pt idx="1434">
                  <c:v>53.823</c:v>
                </c:pt>
                <c:pt idx="1435">
                  <c:v>53.563</c:v>
                </c:pt>
                <c:pt idx="1436">
                  <c:v>53.86</c:v>
                </c:pt>
                <c:pt idx="1437">
                  <c:v>53.672</c:v>
                </c:pt>
                <c:pt idx="1438">
                  <c:v>53.6250000000001</c:v>
                </c:pt>
                <c:pt idx="1439">
                  <c:v>53.454</c:v>
                </c:pt>
                <c:pt idx="1440">
                  <c:v>53.364</c:v>
                </c:pt>
                <c:pt idx="1441">
                  <c:v>53.02</c:v>
                </c:pt>
                <c:pt idx="1442">
                  <c:v>52.898</c:v>
                </c:pt>
                <c:pt idx="1443">
                  <c:v>53.39</c:v>
                </c:pt>
                <c:pt idx="1444">
                  <c:v>52.839</c:v>
                </c:pt>
                <c:pt idx="1445">
                  <c:v>52.337</c:v>
                </c:pt>
                <c:pt idx="1446">
                  <c:v>52.307</c:v>
                </c:pt>
                <c:pt idx="1447">
                  <c:v>52.184</c:v>
                </c:pt>
                <c:pt idx="1448">
                  <c:v>51.908</c:v>
                </c:pt>
                <c:pt idx="1449">
                  <c:v>51.251</c:v>
                </c:pt>
                <c:pt idx="1450">
                  <c:v>51.647</c:v>
                </c:pt>
                <c:pt idx="1451">
                  <c:v>51.121</c:v>
                </c:pt>
                <c:pt idx="1452">
                  <c:v>50.808</c:v>
                </c:pt>
                <c:pt idx="1453">
                  <c:v>50.335</c:v>
                </c:pt>
                <c:pt idx="1454">
                  <c:v>50.791</c:v>
                </c:pt>
                <c:pt idx="1455">
                  <c:v>50.77</c:v>
                </c:pt>
                <c:pt idx="1456">
                  <c:v>51.31</c:v>
                </c:pt>
                <c:pt idx="1457">
                  <c:v>50.673</c:v>
                </c:pt>
                <c:pt idx="1458">
                  <c:v>50.949</c:v>
                </c:pt>
                <c:pt idx="1459">
                  <c:v>51.6220000000001</c:v>
                </c:pt>
                <c:pt idx="1460">
                  <c:v>50.824</c:v>
                </c:pt>
                <c:pt idx="1461">
                  <c:v>50.543</c:v>
                </c:pt>
                <c:pt idx="1462">
                  <c:v>50.086</c:v>
                </c:pt>
                <c:pt idx="1463">
                  <c:v>50.434</c:v>
                </c:pt>
                <c:pt idx="1464">
                  <c:v>50.002</c:v>
                </c:pt>
                <c:pt idx="1465">
                  <c:v>49.596</c:v>
                </c:pt>
                <c:pt idx="1466">
                  <c:v>50.25</c:v>
                </c:pt>
                <c:pt idx="1467">
                  <c:v>49.729</c:v>
                </c:pt>
                <c:pt idx="1468">
                  <c:v>48.901</c:v>
                </c:pt>
                <c:pt idx="1469">
                  <c:v>49.511</c:v>
                </c:pt>
                <c:pt idx="1470">
                  <c:v>48.588</c:v>
                </c:pt>
                <c:pt idx="1471">
                  <c:v>49.387</c:v>
                </c:pt>
                <c:pt idx="1472">
                  <c:v>47.744</c:v>
                </c:pt>
                <c:pt idx="1473">
                  <c:v>50.075</c:v>
                </c:pt>
                <c:pt idx="1474">
                  <c:v>49.516</c:v>
                </c:pt>
                <c:pt idx="1475">
                  <c:v>48.609</c:v>
                </c:pt>
                <c:pt idx="1476">
                  <c:v>49.776</c:v>
                </c:pt>
                <c:pt idx="1477">
                  <c:v>47.878</c:v>
                </c:pt>
                <c:pt idx="1478">
                  <c:v>48.31</c:v>
                </c:pt>
                <c:pt idx="1479">
                  <c:v>47.674</c:v>
                </c:pt>
                <c:pt idx="1480">
                  <c:v>47.467</c:v>
                </c:pt>
                <c:pt idx="1481">
                  <c:v>47.646</c:v>
                </c:pt>
                <c:pt idx="1482">
                  <c:v>47.891</c:v>
                </c:pt>
                <c:pt idx="1483">
                  <c:v>47.7620000000001</c:v>
                </c:pt>
                <c:pt idx="1484">
                  <c:v>47.208</c:v>
                </c:pt>
                <c:pt idx="1485">
                  <c:v>47.334</c:v>
                </c:pt>
                <c:pt idx="1486">
                  <c:v>46.813</c:v>
                </c:pt>
                <c:pt idx="1487">
                  <c:v>47.51</c:v>
                </c:pt>
                <c:pt idx="1488">
                  <c:v>47.303</c:v>
                </c:pt>
                <c:pt idx="1489">
                  <c:v>46.755</c:v>
                </c:pt>
                <c:pt idx="1490">
                  <c:v>46.361</c:v>
                </c:pt>
                <c:pt idx="1491">
                  <c:v>47.1220000000001</c:v>
                </c:pt>
                <c:pt idx="1492">
                  <c:v>47.2960000000001</c:v>
                </c:pt>
                <c:pt idx="1493">
                  <c:v>47.332</c:v>
                </c:pt>
                <c:pt idx="1494">
                  <c:v>46.491</c:v>
                </c:pt>
                <c:pt idx="1495">
                  <c:v>45.96</c:v>
                </c:pt>
                <c:pt idx="1496">
                  <c:v>45.407</c:v>
                </c:pt>
                <c:pt idx="1497">
                  <c:v>44.922</c:v>
                </c:pt>
                <c:pt idx="1498">
                  <c:v>44.788</c:v>
                </c:pt>
                <c:pt idx="1499">
                  <c:v>44.944</c:v>
                </c:pt>
                <c:pt idx="1500">
                  <c:v>44.453</c:v>
                </c:pt>
                <c:pt idx="1501">
                  <c:v>44.905</c:v>
                </c:pt>
                <c:pt idx="1502">
                  <c:v>44.01</c:v>
                </c:pt>
                <c:pt idx="1503">
                  <c:v>44.36</c:v>
                </c:pt>
                <c:pt idx="1504">
                  <c:v>44.255</c:v>
                </c:pt>
                <c:pt idx="1505">
                  <c:v>44.043</c:v>
                </c:pt>
                <c:pt idx="1506">
                  <c:v>44.004</c:v>
                </c:pt>
                <c:pt idx="1507">
                  <c:v>43.991</c:v>
                </c:pt>
                <c:pt idx="1508">
                  <c:v>43.609</c:v>
                </c:pt>
                <c:pt idx="1509">
                  <c:v>44.188</c:v>
                </c:pt>
                <c:pt idx="1510">
                  <c:v>43.547</c:v>
                </c:pt>
                <c:pt idx="1511">
                  <c:v>42.918</c:v>
                </c:pt>
                <c:pt idx="1512">
                  <c:v>42.857</c:v>
                </c:pt>
                <c:pt idx="1513">
                  <c:v>43.381</c:v>
                </c:pt>
                <c:pt idx="1514">
                  <c:v>42.846</c:v>
                </c:pt>
                <c:pt idx="1515">
                  <c:v>42.653</c:v>
                </c:pt>
                <c:pt idx="1516">
                  <c:v>41.42</c:v>
                </c:pt>
                <c:pt idx="1517">
                  <c:v>41.399</c:v>
                </c:pt>
                <c:pt idx="1518">
                  <c:v>42.337</c:v>
                </c:pt>
                <c:pt idx="1519">
                  <c:v>41.579</c:v>
                </c:pt>
                <c:pt idx="1520">
                  <c:v>41.7920000000001</c:v>
                </c:pt>
                <c:pt idx="1521">
                  <c:v>41.689</c:v>
                </c:pt>
                <c:pt idx="1522">
                  <c:v>41.203</c:v>
                </c:pt>
                <c:pt idx="1523">
                  <c:v>41.955</c:v>
                </c:pt>
                <c:pt idx="1524">
                  <c:v>40.855</c:v>
                </c:pt>
                <c:pt idx="1525">
                  <c:v>41.495</c:v>
                </c:pt>
                <c:pt idx="1526">
                  <c:v>40.751</c:v>
                </c:pt>
                <c:pt idx="1527">
                  <c:v>41.093</c:v>
                </c:pt>
                <c:pt idx="1528">
                  <c:v>40.802</c:v>
                </c:pt>
                <c:pt idx="1529">
                  <c:v>40.686</c:v>
                </c:pt>
                <c:pt idx="1530">
                  <c:v>40.79</c:v>
                </c:pt>
                <c:pt idx="1531">
                  <c:v>40.775</c:v>
                </c:pt>
                <c:pt idx="1532">
                  <c:v>40.749</c:v>
                </c:pt>
                <c:pt idx="1533">
                  <c:v>40.497</c:v>
                </c:pt>
                <c:pt idx="1534">
                  <c:v>41.024</c:v>
                </c:pt>
                <c:pt idx="1535">
                  <c:v>40.835</c:v>
                </c:pt>
                <c:pt idx="1536">
                  <c:v>42.141</c:v>
                </c:pt>
                <c:pt idx="1537">
                  <c:v>40.48</c:v>
                </c:pt>
                <c:pt idx="1538">
                  <c:v>40.461</c:v>
                </c:pt>
                <c:pt idx="1539">
                  <c:v>41.209</c:v>
                </c:pt>
                <c:pt idx="1540">
                  <c:v>40.894</c:v>
                </c:pt>
                <c:pt idx="1541">
                  <c:v>40.988</c:v>
                </c:pt>
                <c:pt idx="1542">
                  <c:v>41.919</c:v>
                </c:pt>
                <c:pt idx="1543">
                  <c:v>41.163</c:v>
                </c:pt>
                <c:pt idx="1544">
                  <c:v>40.97</c:v>
                </c:pt>
                <c:pt idx="1545">
                  <c:v>40.866</c:v>
                </c:pt>
                <c:pt idx="1546">
                  <c:v>40.7320000000001</c:v>
                </c:pt>
                <c:pt idx="1547">
                  <c:v>41.257</c:v>
                </c:pt>
                <c:pt idx="1548">
                  <c:v>40.867</c:v>
                </c:pt>
                <c:pt idx="1549">
                  <c:v>40.435</c:v>
                </c:pt>
                <c:pt idx="1550">
                  <c:v>40.584</c:v>
                </c:pt>
                <c:pt idx="1551">
                  <c:v>40.604</c:v>
                </c:pt>
                <c:pt idx="1552">
                  <c:v>40.476</c:v>
                </c:pt>
                <c:pt idx="1553">
                  <c:v>40.877</c:v>
                </c:pt>
                <c:pt idx="1554">
                  <c:v>40.76</c:v>
                </c:pt>
                <c:pt idx="1555">
                  <c:v>40.62</c:v>
                </c:pt>
                <c:pt idx="1556">
                  <c:v>41.139</c:v>
                </c:pt>
                <c:pt idx="1557">
                  <c:v>40.008</c:v>
                </c:pt>
                <c:pt idx="1558">
                  <c:v>39.998</c:v>
                </c:pt>
                <c:pt idx="1559">
                  <c:v>41.308</c:v>
                </c:pt>
                <c:pt idx="1560">
                  <c:v>40.174</c:v>
                </c:pt>
                <c:pt idx="1561">
                  <c:v>39.977</c:v>
                </c:pt>
                <c:pt idx="1562">
                  <c:v>39.748</c:v>
                </c:pt>
                <c:pt idx="1563">
                  <c:v>40.03</c:v>
                </c:pt>
                <c:pt idx="1564">
                  <c:v>40.002</c:v>
                </c:pt>
                <c:pt idx="1565">
                  <c:v>40.318</c:v>
                </c:pt>
                <c:pt idx="1566">
                  <c:v>40.333</c:v>
                </c:pt>
                <c:pt idx="1567">
                  <c:v>40.286</c:v>
                </c:pt>
                <c:pt idx="1568">
                  <c:v>40.315</c:v>
                </c:pt>
                <c:pt idx="1569">
                  <c:v>40.118</c:v>
                </c:pt>
                <c:pt idx="1570">
                  <c:v>40.464</c:v>
                </c:pt>
                <c:pt idx="1571">
                  <c:v>39.975</c:v>
                </c:pt>
                <c:pt idx="1572">
                  <c:v>40.7920000000001</c:v>
                </c:pt>
                <c:pt idx="1573">
                  <c:v>40.607</c:v>
                </c:pt>
                <c:pt idx="1574">
                  <c:v>39.727</c:v>
                </c:pt>
                <c:pt idx="1575">
                  <c:v>40.71</c:v>
                </c:pt>
                <c:pt idx="1576">
                  <c:v>38.803</c:v>
                </c:pt>
                <c:pt idx="1577">
                  <c:v>40.016</c:v>
                </c:pt>
                <c:pt idx="1578">
                  <c:v>40.7620000000001</c:v>
                </c:pt>
                <c:pt idx="1579">
                  <c:v>39.848</c:v>
                </c:pt>
                <c:pt idx="1580">
                  <c:v>40.417</c:v>
                </c:pt>
                <c:pt idx="1581">
                  <c:v>39.938</c:v>
                </c:pt>
                <c:pt idx="1582">
                  <c:v>40.6</c:v>
                </c:pt>
                <c:pt idx="1583">
                  <c:v>39.626</c:v>
                </c:pt>
                <c:pt idx="1584">
                  <c:v>39.167</c:v>
                </c:pt>
                <c:pt idx="1585">
                  <c:v>39.954</c:v>
                </c:pt>
                <c:pt idx="1586">
                  <c:v>39.983</c:v>
                </c:pt>
                <c:pt idx="1587">
                  <c:v>41.123</c:v>
                </c:pt>
                <c:pt idx="1588">
                  <c:v>42.07</c:v>
                </c:pt>
                <c:pt idx="1589">
                  <c:v>40.241</c:v>
                </c:pt>
                <c:pt idx="1590">
                  <c:v>40.47</c:v>
                </c:pt>
                <c:pt idx="1591">
                  <c:v>40.452</c:v>
                </c:pt>
                <c:pt idx="1592">
                  <c:v>40.274</c:v>
                </c:pt>
                <c:pt idx="1593">
                  <c:v>40.516</c:v>
                </c:pt>
                <c:pt idx="1594">
                  <c:v>40.361</c:v>
                </c:pt>
                <c:pt idx="1595">
                  <c:v>40.095</c:v>
                </c:pt>
                <c:pt idx="1596">
                  <c:v>40.189</c:v>
                </c:pt>
                <c:pt idx="1597">
                  <c:v>40.575</c:v>
                </c:pt>
                <c:pt idx="1598">
                  <c:v>40.509</c:v>
                </c:pt>
                <c:pt idx="1599">
                  <c:v>40.576</c:v>
                </c:pt>
                <c:pt idx="1600">
                  <c:v>40.665</c:v>
                </c:pt>
                <c:pt idx="1601">
                  <c:v>40.92</c:v>
                </c:pt>
                <c:pt idx="1602">
                  <c:v>39.887</c:v>
                </c:pt>
                <c:pt idx="1603">
                  <c:v>40.213</c:v>
                </c:pt>
                <c:pt idx="1604">
                  <c:v>40.6920000000001</c:v>
                </c:pt>
                <c:pt idx="1605">
                  <c:v>40.891</c:v>
                </c:pt>
                <c:pt idx="1606">
                  <c:v>40.185</c:v>
                </c:pt>
                <c:pt idx="1607">
                  <c:v>40.496</c:v>
                </c:pt>
                <c:pt idx="1608">
                  <c:v>39.895</c:v>
                </c:pt>
                <c:pt idx="1609">
                  <c:v>41.06</c:v>
                </c:pt>
                <c:pt idx="1610">
                  <c:v>40.612</c:v>
                </c:pt>
                <c:pt idx="1611">
                  <c:v>39.944</c:v>
                </c:pt>
                <c:pt idx="1612">
                  <c:v>40.46</c:v>
                </c:pt>
                <c:pt idx="1613">
                  <c:v>40.666</c:v>
                </c:pt>
                <c:pt idx="1614">
                  <c:v>40.121</c:v>
                </c:pt>
                <c:pt idx="1615">
                  <c:v>40.485</c:v>
                </c:pt>
                <c:pt idx="1616">
                  <c:v>40.154</c:v>
                </c:pt>
                <c:pt idx="1617">
                  <c:v>40.346</c:v>
                </c:pt>
                <c:pt idx="1618">
                  <c:v>40.308</c:v>
                </c:pt>
                <c:pt idx="1619">
                  <c:v>40.443</c:v>
                </c:pt>
                <c:pt idx="1620">
                  <c:v>40.361</c:v>
                </c:pt>
                <c:pt idx="1621">
                  <c:v>39.95</c:v>
                </c:pt>
                <c:pt idx="1622">
                  <c:v>39.755</c:v>
                </c:pt>
                <c:pt idx="1623">
                  <c:v>39.744</c:v>
                </c:pt>
                <c:pt idx="1624">
                  <c:v>41.29</c:v>
                </c:pt>
                <c:pt idx="1625">
                  <c:v>40.002</c:v>
                </c:pt>
                <c:pt idx="1626">
                  <c:v>39.885</c:v>
                </c:pt>
                <c:pt idx="1627">
                  <c:v>40.558</c:v>
                </c:pt>
                <c:pt idx="1628">
                  <c:v>40.562</c:v>
                </c:pt>
                <c:pt idx="1629">
                  <c:v>40.593</c:v>
                </c:pt>
                <c:pt idx="1630">
                  <c:v>40.701</c:v>
                </c:pt>
                <c:pt idx="1631">
                  <c:v>41.956</c:v>
                </c:pt>
                <c:pt idx="1632">
                  <c:v>40.246</c:v>
                </c:pt>
                <c:pt idx="1633">
                  <c:v>40.452</c:v>
                </c:pt>
                <c:pt idx="1634">
                  <c:v>40.739</c:v>
                </c:pt>
                <c:pt idx="1635">
                  <c:v>40.551</c:v>
                </c:pt>
                <c:pt idx="1636">
                  <c:v>40.503</c:v>
                </c:pt>
                <c:pt idx="1637">
                  <c:v>41.516</c:v>
                </c:pt>
                <c:pt idx="1638">
                  <c:v>40.423</c:v>
                </c:pt>
                <c:pt idx="1639">
                  <c:v>39.55</c:v>
                </c:pt>
                <c:pt idx="1640">
                  <c:v>40.431</c:v>
                </c:pt>
                <c:pt idx="1641">
                  <c:v>40.189</c:v>
                </c:pt>
                <c:pt idx="1642">
                  <c:v>40.761</c:v>
                </c:pt>
                <c:pt idx="1643">
                  <c:v>40.581</c:v>
                </c:pt>
                <c:pt idx="1644">
                  <c:v>40.714</c:v>
                </c:pt>
                <c:pt idx="1645">
                  <c:v>40.202</c:v>
                </c:pt>
                <c:pt idx="1646">
                  <c:v>40.844</c:v>
                </c:pt>
                <c:pt idx="1647">
                  <c:v>40.53</c:v>
                </c:pt>
                <c:pt idx="1648">
                  <c:v>40.424</c:v>
                </c:pt>
                <c:pt idx="1649">
                  <c:v>40.905</c:v>
                </c:pt>
                <c:pt idx="1650">
                  <c:v>40.095</c:v>
                </c:pt>
                <c:pt idx="1651">
                  <c:v>40.688</c:v>
                </c:pt>
                <c:pt idx="1652">
                  <c:v>40.687</c:v>
                </c:pt>
                <c:pt idx="1653">
                  <c:v>40.522</c:v>
                </c:pt>
                <c:pt idx="1654">
                  <c:v>40.2960000000001</c:v>
                </c:pt>
                <c:pt idx="1655">
                  <c:v>40.657</c:v>
                </c:pt>
                <c:pt idx="1656">
                  <c:v>40.989</c:v>
                </c:pt>
                <c:pt idx="1657">
                  <c:v>40.2620000000001</c:v>
                </c:pt>
                <c:pt idx="1658">
                  <c:v>40.863</c:v>
                </c:pt>
                <c:pt idx="1659">
                  <c:v>40.618</c:v>
                </c:pt>
                <c:pt idx="1660">
                  <c:v>40.626</c:v>
                </c:pt>
                <c:pt idx="1661">
                  <c:v>40.604</c:v>
                </c:pt>
                <c:pt idx="1662">
                  <c:v>40.395</c:v>
                </c:pt>
                <c:pt idx="1663">
                  <c:v>40.696</c:v>
                </c:pt>
                <c:pt idx="1664">
                  <c:v>39.591</c:v>
                </c:pt>
                <c:pt idx="1665">
                  <c:v>40.726</c:v>
                </c:pt>
                <c:pt idx="1666">
                  <c:v>40.571</c:v>
                </c:pt>
                <c:pt idx="1667">
                  <c:v>40.203</c:v>
                </c:pt>
                <c:pt idx="1668">
                  <c:v>40.095</c:v>
                </c:pt>
                <c:pt idx="1669">
                  <c:v>41.162</c:v>
                </c:pt>
                <c:pt idx="1670">
                  <c:v>40.493</c:v>
                </c:pt>
                <c:pt idx="1671">
                  <c:v>41.091</c:v>
                </c:pt>
                <c:pt idx="1672">
                  <c:v>40.526</c:v>
                </c:pt>
                <c:pt idx="1673">
                  <c:v>39.398</c:v>
                </c:pt>
                <c:pt idx="1674">
                  <c:v>40.328</c:v>
                </c:pt>
                <c:pt idx="1675">
                  <c:v>41.084</c:v>
                </c:pt>
                <c:pt idx="1676">
                  <c:v>39.978</c:v>
                </c:pt>
                <c:pt idx="1677">
                  <c:v>39.006</c:v>
                </c:pt>
                <c:pt idx="1678">
                  <c:v>39.915</c:v>
                </c:pt>
                <c:pt idx="1679">
                  <c:v>41.011</c:v>
                </c:pt>
                <c:pt idx="1680">
                  <c:v>39.405</c:v>
                </c:pt>
                <c:pt idx="1681">
                  <c:v>38.618</c:v>
                </c:pt>
                <c:pt idx="1682">
                  <c:v>39.391</c:v>
                </c:pt>
                <c:pt idx="1683">
                  <c:v>39.442</c:v>
                </c:pt>
                <c:pt idx="1684">
                  <c:v>39.352</c:v>
                </c:pt>
                <c:pt idx="1685">
                  <c:v>38.836</c:v>
                </c:pt>
                <c:pt idx="1686">
                  <c:v>38.899</c:v>
                </c:pt>
                <c:pt idx="1687">
                  <c:v>39.1250000000001</c:v>
                </c:pt>
                <c:pt idx="1688">
                  <c:v>38.895</c:v>
                </c:pt>
                <c:pt idx="1689">
                  <c:v>38.578</c:v>
                </c:pt>
                <c:pt idx="1690">
                  <c:v>39.182</c:v>
                </c:pt>
                <c:pt idx="1691">
                  <c:v>39.059</c:v>
                </c:pt>
                <c:pt idx="1692">
                  <c:v>38.182</c:v>
                </c:pt>
                <c:pt idx="1693">
                  <c:v>40.27</c:v>
                </c:pt>
                <c:pt idx="1694">
                  <c:v>40.872</c:v>
                </c:pt>
                <c:pt idx="1695">
                  <c:v>40.52</c:v>
                </c:pt>
                <c:pt idx="1696">
                  <c:v>40.835</c:v>
                </c:pt>
                <c:pt idx="1697">
                  <c:v>40.772</c:v>
                </c:pt>
                <c:pt idx="1698">
                  <c:v>40.423</c:v>
                </c:pt>
                <c:pt idx="1699">
                  <c:v>41.026</c:v>
                </c:pt>
                <c:pt idx="1700">
                  <c:v>40.775</c:v>
                </c:pt>
                <c:pt idx="1701">
                  <c:v>40.668</c:v>
                </c:pt>
                <c:pt idx="1702">
                  <c:v>40.872</c:v>
                </c:pt>
                <c:pt idx="1703">
                  <c:v>41.178</c:v>
                </c:pt>
                <c:pt idx="1704">
                  <c:v>41.659</c:v>
                </c:pt>
                <c:pt idx="1705">
                  <c:v>41.313</c:v>
                </c:pt>
                <c:pt idx="1706">
                  <c:v>41.694</c:v>
                </c:pt>
                <c:pt idx="1707">
                  <c:v>41.595</c:v>
                </c:pt>
                <c:pt idx="1708">
                  <c:v>42.7980000000001</c:v>
                </c:pt>
                <c:pt idx="1709">
                  <c:v>43.084</c:v>
                </c:pt>
                <c:pt idx="1710">
                  <c:v>44.444</c:v>
                </c:pt>
                <c:pt idx="1711">
                  <c:v>43.878</c:v>
                </c:pt>
                <c:pt idx="1712">
                  <c:v>44.597</c:v>
                </c:pt>
                <c:pt idx="1713">
                  <c:v>44.156</c:v>
                </c:pt>
                <c:pt idx="1714">
                  <c:v>45.555</c:v>
                </c:pt>
                <c:pt idx="1715">
                  <c:v>45.639</c:v>
                </c:pt>
                <c:pt idx="1716">
                  <c:v>46.875</c:v>
                </c:pt>
                <c:pt idx="1717">
                  <c:v>47.213</c:v>
                </c:pt>
                <c:pt idx="1718">
                  <c:v>47.148</c:v>
                </c:pt>
                <c:pt idx="1719">
                  <c:v>47.757</c:v>
                </c:pt>
                <c:pt idx="1720">
                  <c:v>48.609</c:v>
                </c:pt>
                <c:pt idx="1721">
                  <c:v>49.339</c:v>
                </c:pt>
                <c:pt idx="1722">
                  <c:v>49.653</c:v>
                </c:pt>
                <c:pt idx="1723">
                  <c:v>50.012</c:v>
                </c:pt>
                <c:pt idx="1724">
                  <c:v>50.492</c:v>
                </c:pt>
                <c:pt idx="1725">
                  <c:v>51.342</c:v>
                </c:pt>
                <c:pt idx="1726">
                  <c:v>52.829</c:v>
                </c:pt>
                <c:pt idx="1727">
                  <c:v>51.905</c:v>
                </c:pt>
                <c:pt idx="1728">
                  <c:v>52.75</c:v>
                </c:pt>
                <c:pt idx="1729">
                  <c:v>53.191</c:v>
                </c:pt>
                <c:pt idx="1730">
                  <c:v>53.788</c:v>
                </c:pt>
                <c:pt idx="1731">
                  <c:v>53.457</c:v>
                </c:pt>
                <c:pt idx="1732">
                  <c:v>53.502</c:v>
                </c:pt>
                <c:pt idx="1733">
                  <c:v>54.055</c:v>
                </c:pt>
                <c:pt idx="1734">
                  <c:v>54.752</c:v>
                </c:pt>
                <c:pt idx="1735">
                  <c:v>55.239</c:v>
                </c:pt>
                <c:pt idx="1736">
                  <c:v>54.432</c:v>
                </c:pt>
                <c:pt idx="1737">
                  <c:v>54.926</c:v>
                </c:pt>
                <c:pt idx="1738">
                  <c:v>55.814</c:v>
                </c:pt>
                <c:pt idx="1739">
                  <c:v>54.918</c:v>
                </c:pt>
                <c:pt idx="1740">
                  <c:v>55.284</c:v>
                </c:pt>
                <c:pt idx="1741">
                  <c:v>55.431</c:v>
                </c:pt>
                <c:pt idx="1742">
                  <c:v>55.259</c:v>
                </c:pt>
                <c:pt idx="1743">
                  <c:v>55.2620000000001</c:v>
                </c:pt>
                <c:pt idx="1744">
                  <c:v>56.112</c:v>
                </c:pt>
                <c:pt idx="1745">
                  <c:v>55.411</c:v>
                </c:pt>
                <c:pt idx="1746">
                  <c:v>56.223</c:v>
                </c:pt>
                <c:pt idx="1747">
                  <c:v>55.807</c:v>
                </c:pt>
                <c:pt idx="1748">
                  <c:v>56.119</c:v>
                </c:pt>
                <c:pt idx="1749">
                  <c:v>56.155</c:v>
                </c:pt>
                <c:pt idx="1750">
                  <c:v>55.72</c:v>
                </c:pt>
                <c:pt idx="1751">
                  <c:v>55.492</c:v>
                </c:pt>
                <c:pt idx="1752">
                  <c:v>55.485</c:v>
                </c:pt>
                <c:pt idx="1753">
                  <c:v>55.907</c:v>
                </c:pt>
                <c:pt idx="1754">
                  <c:v>56.072</c:v>
                </c:pt>
                <c:pt idx="1755">
                  <c:v>56.175</c:v>
                </c:pt>
                <c:pt idx="1756">
                  <c:v>55.969</c:v>
                </c:pt>
                <c:pt idx="1757">
                  <c:v>55.687</c:v>
                </c:pt>
                <c:pt idx="1758">
                  <c:v>55.802</c:v>
                </c:pt>
                <c:pt idx="1759">
                  <c:v>56.153</c:v>
                </c:pt>
                <c:pt idx="1760">
                  <c:v>55.544</c:v>
                </c:pt>
                <c:pt idx="1761">
                  <c:v>56.218</c:v>
                </c:pt>
                <c:pt idx="1762">
                  <c:v>55.861</c:v>
                </c:pt>
                <c:pt idx="1763">
                  <c:v>55.801</c:v>
                </c:pt>
                <c:pt idx="1764">
                  <c:v>56.302</c:v>
                </c:pt>
                <c:pt idx="1765">
                  <c:v>55.626</c:v>
                </c:pt>
                <c:pt idx="1766">
                  <c:v>55.494</c:v>
                </c:pt>
                <c:pt idx="1767">
                  <c:v>56.185</c:v>
                </c:pt>
                <c:pt idx="1768">
                  <c:v>56.112</c:v>
                </c:pt>
                <c:pt idx="1769">
                  <c:v>55.637</c:v>
                </c:pt>
                <c:pt idx="1770">
                  <c:v>55.916</c:v>
                </c:pt>
                <c:pt idx="1771">
                  <c:v>56.054</c:v>
                </c:pt>
                <c:pt idx="1772">
                  <c:v>56.075</c:v>
                </c:pt>
                <c:pt idx="1773">
                  <c:v>55.841</c:v>
                </c:pt>
                <c:pt idx="1774">
                  <c:v>55.594</c:v>
                </c:pt>
                <c:pt idx="1775">
                  <c:v>56.305</c:v>
                </c:pt>
                <c:pt idx="1776">
                  <c:v>55.353</c:v>
                </c:pt>
                <c:pt idx="1777">
                  <c:v>55.488</c:v>
                </c:pt>
                <c:pt idx="1778">
                  <c:v>55.171</c:v>
                </c:pt>
                <c:pt idx="1779">
                  <c:v>55.084</c:v>
                </c:pt>
                <c:pt idx="1780">
                  <c:v>55.641</c:v>
                </c:pt>
                <c:pt idx="1781">
                  <c:v>54.689</c:v>
                </c:pt>
                <c:pt idx="1782">
                  <c:v>55.207</c:v>
                </c:pt>
                <c:pt idx="1783">
                  <c:v>54.6920000000001</c:v>
                </c:pt>
                <c:pt idx="1784">
                  <c:v>54.129</c:v>
                </c:pt>
                <c:pt idx="1785">
                  <c:v>54.517</c:v>
                </c:pt>
                <c:pt idx="1786">
                  <c:v>54.486</c:v>
                </c:pt>
                <c:pt idx="1787">
                  <c:v>54.442</c:v>
                </c:pt>
                <c:pt idx="1788">
                  <c:v>54.896</c:v>
                </c:pt>
                <c:pt idx="1789">
                  <c:v>53.866</c:v>
                </c:pt>
                <c:pt idx="1790">
                  <c:v>54.086</c:v>
                </c:pt>
                <c:pt idx="1791">
                  <c:v>53.897</c:v>
                </c:pt>
                <c:pt idx="1792">
                  <c:v>54.588</c:v>
                </c:pt>
                <c:pt idx="1793">
                  <c:v>54.108</c:v>
                </c:pt>
                <c:pt idx="1794">
                  <c:v>54.09</c:v>
                </c:pt>
                <c:pt idx="1795">
                  <c:v>52.934</c:v>
                </c:pt>
                <c:pt idx="1796">
                  <c:v>52.547</c:v>
                </c:pt>
                <c:pt idx="1797">
                  <c:v>53.309</c:v>
                </c:pt>
                <c:pt idx="1798">
                  <c:v>53.294</c:v>
                </c:pt>
                <c:pt idx="1799">
                  <c:v>53.6280000000001</c:v>
                </c:pt>
                <c:pt idx="1800">
                  <c:v>52.724</c:v>
                </c:pt>
                <c:pt idx="1801">
                  <c:v>52.851</c:v>
                </c:pt>
                <c:pt idx="1802">
                  <c:v>52.697</c:v>
                </c:pt>
                <c:pt idx="1803">
                  <c:v>51.991</c:v>
                </c:pt>
                <c:pt idx="1804">
                  <c:v>51.776</c:v>
                </c:pt>
                <c:pt idx="1805">
                  <c:v>52.1980000000001</c:v>
                </c:pt>
                <c:pt idx="1806">
                  <c:v>51.885</c:v>
                </c:pt>
                <c:pt idx="1807">
                  <c:v>52.124</c:v>
                </c:pt>
                <c:pt idx="1808">
                  <c:v>51.876</c:v>
                </c:pt>
                <c:pt idx="1809">
                  <c:v>51.918</c:v>
                </c:pt>
                <c:pt idx="1810">
                  <c:v>51.37</c:v>
                </c:pt>
                <c:pt idx="1811">
                  <c:v>52.548</c:v>
                </c:pt>
                <c:pt idx="1812">
                  <c:v>51.336</c:v>
                </c:pt>
                <c:pt idx="1813">
                  <c:v>51.36</c:v>
                </c:pt>
                <c:pt idx="1814">
                  <c:v>51.139</c:v>
                </c:pt>
                <c:pt idx="1815">
                  <c:v>51.468</c:v>
                </c:pt>
                <c:pt idx="1816">
                  <c:v>51.078</c:v>
                </c:pt>
                <c:pt idx="1817">
                  <c:v>50.857</c:v>
                </c:pt>
                <c:pt idx="1818">
                  <c:v>50.888</c:v>
                </c:pt>
                <c:pt idx="1819">
                  <c:v>50.135</c:v>
                </c:pt>
                <c:pt idx="1820">
                  <c:v>50.011</c:v>
                </c:pt>
                <c:pt idx="1821">
                  <c:v>50.405</c:v>
                </c:pt>
                <c:pt idx="1822">
                  <c:v>49.334</c:v>
                </c:pt>
                <c:pt idx="1823">
                  <c:v>49.558</c:v>
                </c:pt>
                <c:pt idx="1824">
                  <c:v>49.925</c:v>
                </c:pt>
                <c:pt idx="1825">
                  <c:v>50.861</c:v>
                </c:pt>
                <c:pt idx="1826">
                  <c:v>50.018</c:v>
                </c:pt>
                <c:pt idx="1827">
                  <c:v>49.6250000000001</c:v>
                </c:pt>
                <c:pt idx="1828">
                  <c:v>49.891</c:v>
                </c:pt>
                <c:pt idx="1829">
                  <c:v>50.037</c:v>
                </c:pt>
                <c:pt idx="1830">
                  <c:v>49.608</c:v>
                </c:pt>
                <c:pt idx="1831">
                  <c:v>49.31</c:v>
                </c:pt>
                <c:pt idx="1832">
                  <c:v>48.825</c:v>
                </c:pt>
                <c:pt idx="1833">
                  <c:v>48.499</c:v>
                </c:pt>
                <c:pt idx="1834">
                  <c:v>49.196</c:v>
                </c:pt>
                <c:pt idx="1835">
                  <c:v>48.522</c:v>
                </c:pt>
                <c:pt idx="1836">
                  <c:v>48.6980000000001</c:v>
                </c:pt>
                <c:pt idx="1837">
                  <c:v>47.948</c:v>
                </c:pt>
                <c:pt idx="1838">
                  <c:v>47.7920000000001</c:v>
                </c:pt>
                <c:pt idx="1839">
                  <c:v>49.073</c:v>
                </c:pt>
                <c:pt idx="1840">
                  <c:v>48.672</c:v>
                </c:pt>
                <c:pt idx="1841">
                  <c:v>48.82</c:v>
                </c:pt>
                <c:pt idx="1842">
                  <c:v>47.938</c:v>
                </c:pt>
                <c:pt idx="1843">
                  <c:v>48.793</c:v>
                </c:pt>
                <c:pt idx="1844">
                  <c:v>48.588</c:v>
                </c:pt>
                <c:pt idx="1845">
                  <c:v>48.086</c:v>
                </c:pt>
                <c:pt idx="1846">
                  <c:v>48.438</c:v>
                </c:pt>
                <c:pt idx="1847">
                  <c:v>48.605</c:v>
                </c:pt>
                <c:pt idx="1848">
                  <c:v>48.208</c:v>
                </c:pt>
                <c:pt idx="1849">
                  <c:v>48.665</c:v>
                </c:pt>
                <c:pt idx="1850">
                  <c:v>48.514</c:v>
                </c:pt>
                <c:pt idx="1851">
                  <c:v>47.466</c:v>
                </c:pt>
                <c:pt idx="1852">
                  <c:v>48.067</c:v>
                </c:pt>
                <c:pt idx="1853">
                  <c:v>48.453</c:v>
                </c:pt>
                <c:pt idx="1854">
                  <c:v>48.164</c:v>
                </c:pt>
                <c:pt idx="1855">
                  <c:v>48.162</c:v>
                </c:pt>
                <c:pt idx="1856">
                  <c:v>48.286</c:v>
                </c:pt>
                <c:pt idx="1857">
                  <c:v>48.068</c:v>
                </c:pt>
                <c:pt idx="1858">
                  <c:v>47.63</c:v>
                </c:pt>
                <c:pt idx="1859">
                  <c:v>47.835</c:v>
                </c:pt>
                <c:pt idx="1860">
                  <c:v>47.511</c:v>
                </c:pt>
                <c:pt idx="1861">
                  <c:v>47.389</c:v>
                </c:pt>
                <c:pt idx="1862">
                  <c:v>47.592</c:v>
                </c:pt>
                <c:pt idx="1863">
                  <c:v>47.761</c:v>
                </c:pt>
                <c:pt idx="1864">
                  <c:v>47.2920000000001</c:v>
                </c:pt>
                <c:pt idx="1865">
                  <c:v>47.465</c:v>
                </c:pt>
                <c:pt idx="1866">
                  <c:v>47.257</c:v>
                </c:pt>
                <c:pt idx="1867">
                  <c:v>48.113</c:v>
                </c:pt>
                <c:pt idx="1868">
                  <c:v>47.637</c:v>
                </c:pt>
                <c:pt idx="1869">
                  <c:v>47.826</c:v>
                </c:pt>
                <c:pt idx="1870">
                  <c:v>47.476</c:v>
                </c:pt>
                <c:pt idx="1871">
                  <c:v>47.986</c:v>
                </c:pt>
                <c:pt idx="1872">
                  <c:v>47.405</c:v>
                </c:pt>
                <c:pt idx="1873">
                  <c:v>46.992</c:v>
                </c:pt>
                <c:pt idx="1874">
                  <c:v>47.488</c:v>
                </c:pt>
                <c:pt idx="1875">
                  <c:v>47.493</c:v>
                </c:pt>
                <c:pt idx="1876">
                  <c:v>47.373</c:v>
                </c:pt>
                <c:pt idx="1877">
                  <c:v>47.442</c:v>
                </c:pt>
                <c:pt idx="1878">
                  <c:v>47.646</c:v>
                </c:pt>
                <c:pt idx="1879">
                  <c:v>46.789</c:v>
                </c:pt>
                <c:pt idx="1880">
                  <c:v>47.009</c:v>
                </c:pt>
                <c:pt idx="1881">
                  <c:v>47</c:v>
                </c:pt>
                <c:pt idx="1882">
                  <c:v>47.81</c:v>
                </c:pt>
                <c:pt idx="1883">
                  <c:v>47.365</c:v>
                </c:pt>
                <c:pt idx="1884">
                  <c:v>47.166</c:v>
                </c:pt>
                <c:pt idx="1885">
                  <c:v>47.868</c:v>
                </c:pt>
                <c:pt idx="1886">
                  <c:v>46.763</c:v>
                </c:pt>
                <c:pt idx="1887">
                  <c:v>47.2220000000001</c:v>
                </c:pt>
                <c:pt idx="1888">
                  <c:v>47.2220000000001</c:v>
                </c:pt>
                <c:pt idx="1889">
                  <c:v>47.02</c:v>
                </c:pt>
                <c:pt idx="1890">
                  <c:v>47.06</c:v>
                </c:pt>
                <c:pt idx="1891">
                  <c:v>46.529</c:v>
                </c:pt>
                <c:pt idx="1892">
                  <c:v>46.828</c:v>
                </c:pt>
                <c:pt idx="1893">
                  <c:v>46.527</c:v>
                </c:pt>
                <c:pt idx="1894">
                  <c:v>47.392</c:v>
                </c:pt>
                <c:pt idx="1895">
                  <c:v>46.465</c:v>
                </c:pt>
                <c:pt idx="1896">
                  <c:v>46.613</c:v>
                </c:pt>
                <c:pt idx="1897">
                  <c:v>46.658</c:v>
                </c:pt>
                <c:pt idx="1898">
                  <c:v>46.373</c:v>
                </c:pt>
                <c:pt idx="1899">
                  <c:v>46.727</c:v>
                </c:pt>
                <c:pt idx="1900">
                  <c:v>45.963</c:v>
                </c:pt>
                <c:pt idx="1901">
                  <c:v>46.376</c:v>
                </c:pt>
                <c:pt idx="1902">
                  <c:v>46.13</c:v>
                </c:pt>
                <c:pt idx="1903">
                  <c:v>46.436</c:v>
                </c:pt>
                <c:pt idx="1904">
                  <c:v>45.09</c:v>
                </c:pt>
                <c:pt idx="1905">
                  <c:v>45.699</c:v>
                </c:pt>
                <c:pt idx="1906">
                  <c:v>45.744</c:v>
                </c:pt>
                <c:pt idx="1907">
                  <c:v>45.026</c:v>
                </c:pt>
                <c:pt idx="1908">
                  <c:v>45.567</c:v>
                </c:pt>
                <c:pt idx="1909">
                  <c:v>45.717</c:v>
                </c:pt>
                <c:pt idx="1910">
                  <c:v>45.024</c:v>
                </c:pt>
                <c:pt idx="1911">
                  <c:v>44.807</c:v>
                </c:pt>
                <c:pt idx="1912">
                  <c:v>44.543</c:v>
                </c:pt>
                <c:pt idx="1913">
                  <c:v>44.62</c:v>
                </c:pt>
                <c:pt idx="1914">
                  <c:v>44.847</c:v>
                </c:pt>
                <c:pt idx="1915">
                  <c:v>43.691</c:v>
                </c:pt>
                <c:pt idx="1916">
                  <c:v>44.587</c:v>
                </c:pt>
                <c:pt idx="1917">
                  <c:v>43.209</c:v>
                </c:pt>
                <c:pt idx="1918">
                  <c:v>43.803</c:v>
                </c:pt>
                <c:pt idx="1919">
                  <c:v>43.355</c:v>
                </c:pt>
                <c:pt idx="1920">
                  <c:v>43.169</c:v>
                </c:pt>
                <c:pt idx="1921">
                  <c:v>42.568</c:v>
                </c:pt>
                <c:pt idx="1922">
                  <c:v>42.218</c:v>
                </c:pt>
                <c:pt idx="1923">
                  <c:v>42.056</c:v>
                </c:pt>
                <c:pt idx="1924">
                  <c:v>42.503</c:v>
                </c:pt>
                <c:pt idx="1925">
                  <c:v>42.316</c:v>
                </c:pt>
                <c:pt idx="1926">
                  <c:v>42.54</c:v>
                </c:pt>
                <c:pt idx="1927">
                  <c:v>41.7220000000001</c:v>
                </c:pt>
                <c:pt idx="1928">
                  <c:v>42.1220000000001</c:v>
                </c:pt>
                <c:pt idx="1929">
                  <c:v>41.533</c:v>
                </c:pt>
                <c:pt idx="1930">
                  <c:v>41.455</c:v>
                </c:pt>
                <c:pt idx="1931">
                  <c:v>40.954</c:v>
                </c:pt>
                <c:pt idx="1932">
                  <c:v>40.74</c:v>
                </c:pt>
                <c:pt idx="1933">
                  <c:v>42.162</c:v>
                </c:pt>
                <c:pt idx="1934">
                  <c:v>40.575</c:v>
                </c:pt>
                <c:pt idx="1935">
                  <c:v>41.043</c:v>
                </c:pt>
                <c:pt idx="1936">
                  <c:v>40.808</c:v>
                </c:pt>
                <c:pt idx="1937">
                  <c:v>40.961</c:v>
                </c:pt>
                <c:pt idx="1938">
                  <c:v>41.06</c:v>
                </c:pt>
                <c:pt idx="1939">
                  <c:v>41.45</c:v>
                </c:pt>
                <c:pt idx="1940">
                  <c:v>40.963</c:v>
                </c:pt>
                <c:pt idx="1941">
                  <c:v>41.251</c:v>
                </c:pt>
                <c:pt idx="1942">
                  <c:v>40.616</c:v>
                </c:pt>
                <c:pt idx="1943">
                  <c:v>41.1950000000001</c:v>
                </c:pt>
                <c:pt idx="1944">
                  <c:v>41.16</c:v>
                </c:pt>
                <c:pt idx="1945">
                  <c:v>40.931</c:v>
                </c:pt>
                <c:pt idx="1946">
                  <c:v>40.612</c:v>
                </c:pt>
                <c:pt idx="1947">
                  <c:v>40.303</c:v>
                </c:pt>
                <c:pt idx="1948">
                  <c:v>41.963</c:v>
                </c:pt>
                <c:pt idx="1949">
                  <c:v>40.371</c:v>
                </c:pt>
                <c:pt idx="1950">
                  <c:v>40.803</c:v>
                </c:pt>
                <c:pt idx="1951">
                  <c:v>40.293</c:v>
                </c:pt>
                <c:pt idx="1952">
                  <c:v>41.008</c:v>
                </c:pt>
                <c:pt idx="1953">
                  <c:v>40.132</c:v>
                </c:pt>
                <c:pt idx="1954">
                  <c:v>40.23</c:v>
                </c:pt>
                <c:pt idx="1955">
                  <c:v>39.828</c:v>
                </c:pt>
                <c:pt idx="1956">
                  <c:v>39.411</c:v>
                </c:pt>
                <c:pt idx="1957">
                  <c:v>39.755</c:v>
                </c:pt>
                <c:pt idx="1958">
                  <c:v>40.131</c:v>
                </c:pt>
                <c:pt idx="1959">
                  <c:v>39.66</c:v>
                </c:pt>
                <c:pt idx="1960">
                  <c:v>39.317</c:v>
                </c:pt>
                <c:pt idx="1961">
                  <c:v>39.908</c:v>
                </c:pt>
                <c:pt idx="1962">
                  <c:v>39.674</c:v>
                </c:pt>
                <c:pt idx="1963">
                  <c:v>38.297</c:v>
                </c:pt>
                <c:pt idx="1964">
                  <c:v>38.185</c:v>
                </c:pt>
                <c:pt idx="1965">
                  <c:v>38.705</c:v>
                </c:pt>
                <c:pt idx="1966">
                  <c:v>38.56</c:v>
                </c:pt>
                <c:pt idx="1967">
                  <c:v>39.108</c:v>
                </c:pt>
                <c:pt idx="1968">
                  <c:v>38.819</c:v>
                </c:pt>
                <c:pt idx="1969">
                  <c:v>39.317</c:v>
                </c:pt>
                <c:pt idx="1970">
                  <c:v>39.556</c:v>
                </c:pt>
                <c:pt idx="1971">
                  <c:v>38.829</c:v>
                </c:pt>
                <c:pt idx="1972">
                  <c:v>39.204</c:v>
                </c:pt>
                <c:pt idx="1973">
                  <c:v>39.337</c:v>
                </c:pt>
                <c:pt idx="1974">
                  <c:v>39.409</c:v>
                </c:pt>
                <c:pt idx="1975">
                  <c:v>39.665</c:v>
                </c:pt>
                <c:pt idx="1976">
                  <c:v>39.334</c:v>
                </c:pt>
                <c:pt idx="1977">
                  <c:v>39.336</c:v>
                </c:pt>
                <c:pt idx="1978">
                  <c:v>39.346</c:v>
                </c:pt>
                <c:pt idx="1979">
                  <c:v>39.178</c:v>
                </c:pt>
                <c:pt idx="1980">
                  <c:v>38.507</c:v>
                </c:pt>
                <c:pt idx="1981">
                  <c:v>39.089</c:v>
                </c:pt>
                <c:pt idx="1982">
                  <c:v>38.096</c:v>
                </c:pt>
                <c:pt idx="1983">
                  <c:v>39.322</c:v>
                </c:pt>
                <c:pt idx="1984">
                  <c:v>39.204</c:v>
                </c:pt>
                <c:pt idx="1985">
                  <c:v>37.496</c:v>
                </c:pt>
                <c:pt idx="1986">
                  <c:v>38.746</c:v>
                </c:pt>
                <c:pt idx="1987">
                  <c:v>38.947</c:v>
                </c:pt>
                <c:pt idx="1988">
                  <c:v>38.133</c:v>
                </c:pt>
                <c:pt idx="1989">
                  <c:v>39.049</c:v>
                </c:pt>
                <c:pt idx="1990">
                  <c:v>37.784</c:v>
                </c:pt>
                <c:pt idx="1991">
                  <c:v>37.941</c:v>
                </c:pt>
                <c:pt idx="1992">
                  <c:v>38.021</c:v>
                </c:pt>
                <c:pt idx="1993">
                  <c:v>37.245</c:v>
                </c:pt>
                <c:pt idx="1994">
                  <c:v>37.973</c:v>
                </c:pt>
                <c:pt idx="1995">
                  <c:v>37.524</c:v>
                </c:pt>
                <c:pt idx="1996">
                  <c:v>37.987</c:v>
                </c:pt>
                <c:pt idx="1997">
                  <c:v>38.12</c:v>
                </c:pt>
                <c:pt idx="1998">
                  <c:v>39.282</c:v>
                </c:pt>
                <c:pt idx="1999">
                  <c:v>38.092</c:v>
                </c:pt>
                <c:pt idx="2000">
                  <c:v>38.283</c:v>
                </c:pt>
                <c:pt idx="2001">
                  <c:v>38.341</c:v>
                </c:pt>
                <c:pt idx="2002">
                  <c:v>38.135</c:v>
                </c:pt>
                <c:pt idx="2003">
                  <c:v>38.304</c:v>
                </c:pt>
                <c:pt idx="2004">
                  <c:v>38.29</c:v>
                </c:pt>
                <c:pt idx="2005">
                  <c:v>38.471</c:v>
                </c:pt>
                <c:pt idx="2006">
                  <c:v>38.53</c:v>
                </c:pt>
                <c:pt idx="2007">
                  <c:v>38.086</c:v>
                </c:pt>
                <c:pt idx="2008">
                  <c:v>38.571</c:v>
                </c:pt>
                <c:pt idx="2009">
                  <c:v>38.159</c:v>
                </c:pt>
                <c:pt idx="2010">
                  <c:v>39.382</c:v>
                </c:pt>
                <c:pt idx="2011">
                  <c:v>38.066</c:v>
                </c:pt>
                <c:pt idx="2012">
                  <c:v>37.512</c:v>
                </c:pt>
                <c:pt idx="2013">
                  <c:v>38.413</c:v>
                </c:pt>
                <c:pt idx="2014">
                  <c:v>37.976</c:v>
                </c:pt>
                <c:pt idx="2015">
                  <c:v>38.82</c:v>
                </c:pt>
                <c:pt idx="2016">
                  <c:v>38.675</c:v>
                </c:pt>
                <c:pt idx="2017">
                  <c:v>38.604</c:v>
                </c:pt>
                <c:pt idx="2018">
                  <c:v>38.419</c:v>
                </c:pt>
                <c:pt idx="2019">
                  <c:v>38.487</c:v>
                </c:pt>
                <c:pt idx="2020">
                  <c:v>38.742</c:v>
                </c:pt>
                <c:pt idx="2021">
                  <c:v>37.658</c:v>
                </c:pt>
                <c:pt idx="2022">
                  <c:v>39.041</c:v>
                </c:pt>
                <c:pt idx="2023">
                  <c:v>38.721</c:v>
                </c:pt>
                <c:pt idx="2024">
                  <c:v>38.259</c:v>
                </c:pt>
                <c:pt idx="2025">
                  <c:v>38.694</c:v>
                </c:pt>
                <c:pt idx="2026">
                  <c:v>39.425</c:v>
                </c:pt>
                <c:pt idx="2027">
                  <c:v>38.017</c:v>
                </c:pt>
                <c:pt idx="2028">
                  <c:v>38.955</c:v>
                </c:pt>
                <c:pt idx="2029">
                  <c:v>38.53</c:v>
                </c:pt>
                <c:pt idx="2030">
                  <c:v>38.204</c:v>
                </c:pt>
                <c:pt idx="2031">
                  <c:v>38.636</c:v>
                </c:pt>
                <c:pt idx="2032">
                  <c:v>38.038</c:v>
                </c:pt>
                <c:pt idx="2033">
                  <c:v>38.714</c:v>
                </c:pt>
                <c:pt idx="2034">
                  <c:v>38.6980000000001</c:v>
                </c:pt>
                <c:pt idx="2035">
                  <c:v>39.066</c:v>
                </c:pt>
                <c:pt idx="2036">
                  <c:v>38.916</c:v>
                </c:pt>
                <c:pt idx="2037">
                  <c:v>38.204</c:v>
                </c:pt>
                <c:pt idx="2038">
                  <c:v>38.751</c:v>
                </c:pt>
                <c:pt idx="2039">
                  <c:v>39.6980000000001</c:v>
                </c:pt>
                <c:pt idx="2040">
                  <c:v>38.089</c:v>
                </c:pt>
                <c:pt idx="2041">
                  <c:v>38.881</c:v>
                </c:pt>
                <c:pt idx="2042">
                  <c:v>39.682</c:v>
                </c:pt>
                <c:pt idx="2043">
                  <c:v>38.554</c:v>
                </c:pt>
                <c:pt idx="2044">
                  <c:v>38.369</c:v>
                </c:pt>
                <c:pt idx="2045">
                  <c:v>39.099</c:v>
                </c:pt>
                <c:pt idx="2046">
                  <c:v>39.301</c:v>
                </c:pt>
                <c:pt idx="2047">
                  <c:v>38.874</c:v>
                </c:pt>
                <c:pt idx="2048">
                  <c:v>38.669</c:v>
                </c:pt>
                <c:pt idx="2049">
                  <c:v>38.89</c:v>
                </c:pt>
                <c:pt idx="2050">
                  <c:v>39.258</c:v>
                </c:pt>
                <c:pt idx="2051">
                  <c:v>39.253</c:v>
                </c:pt>
                <c:pt idx="2052">
                  <c:v>38.778</c:v>
                </c:pt>
                <c:pt idx="2053">
                  <c:v>38.932</c:v>
                </c:pt>
                <c:pt idx="2054">
                  <c:v>38.878</c:v>
                </c:pt>
                <c:pt idx="2055">
                  <c:v>39.135</c:v>
                </c:pt>
                <c:pt idx="2056">
                  <c:v>39.7950000000001</c:v>
                </c:pt>
                <c:pt idx="2057">
                  <c:v>39.216</c:v>
                </c:pt>
                <c:pt idx="2058">
                  <c:v>39.365</c:v>
                </c:pt>
                <c:pt idx="2059">
                  <c:v>39.549</c:v>
                </c:pt>
                <c:pt idx="2060">
                  <c:v>38.849</c:v>
                </c:pt>
                <c:pt idx="2061">
                  <c:v>39.028</c:v>
                </c:pt>
                <c:pt idx="2062">
                  <c:v>40.363</c:v>
                </c:pt>
                <c:pt idx="2063">
                  <c:v>39.009</c:v>
                </c:pt>
                <c:pt idx="2064">
                  <c:v>38.951</c:v>
                </c:pt>
                <c:pt idx="2065">
                  <c:v>39.159</c:v>
                </c:pt>
                <c:pt idx="2066">
                  <c:v>38.831</c:v>
                </c:pt>
                <c:pt idx="2067">
                  <c:v>39.149</c:v>
                </c:pt>
                <c:pt idx="2068">
                  <c:v>39.764</c:v>
                </c:pt>
                <c:pt idx="2069">
                  <c:v>39.287</c:v>
                </c:pt>
                <c:pt idx="2070">
                  <c:v>39.016</c:v>
                </c:pt>
                <c:pt idx="2071">
                  <c:v>39.477</c:v>
                </c:pt>
                <c:pt idx="2072">
                  <c:v>39.244</c:v>
                </c:pt>
                <c:pt idx="2073">
                  <c:v>40.727</c:v>
                </c:pt>
                <c:pt idx="2074">
                  <c:v>39.774</c:v>
                </c:pt>
                <c:pt idx="2075">
                  <c:v>39.427</c:v>
                </c:pt>
                <c:pt idx="2076">
                  <c:v>40.686</c:v>
                </c:pt>
                <c:pt idx="2077">
                  <c:v>38.699</c:v>
                </c:pt>
                <c:pt idx="2078">
                  <c:v>39.751</c:v>
                </c:pt>
                <c:pt idx="2079">
                  <c:v>39.208</c:v>
                </c:pt>
                <c:pt idx="2080">
                  <c:v>39.521</c:v>
                </c:pt>
                <c:pt idx="2081">
                  <c:v>39.992</c:v>
                </c:pt>
                <c:pt idx="2082">
                  <c:v>39.704</c:v>
                </c:pt>
                <c:pt idx="2083">
                  <c:v>39.357</c:v>
                </c:pt>
                <c:pt idx="2084">
                  <c:v>40.07</c:v>
                </c:pt>
                <c:pt idx="2085">
                  <c:v>39.821</c:v>
                </c:pt>
                <c:pt idx="2086">
                  <c:v>39.651</c:v>
                </c:pt>
                <c:pt idx="2087">
                  <c:v>40.19</c:v>
                </c:pt>
                <c:pt idx="2088">
                  <c:v>40.025</c:v>
                </c:pt>
                <c:pt idx="2089">
                  <c:v>40.339</c:v>
                </c:pt>
                <c:pt idx="2090">
                  <c:v>40.097</c:v>
                </c:pt>
                <c:pt idx="2091">
                  <c:v>39.608</c:v>
                </c:pt>
                <c:pt idx="2092">
                  <c:v>40.458</c:v>
                </c:pt>
                <c:pt idx="2093">
                  <c:v>39.302</c:v>
                </c:pt>
                <c:pt idx="2094">
                  <c:v>39.886</c:v>
                </c:pt>
                <c:pt idx="2095">
                  <c:v>40.057</c:v>
                </c:pt>
                <c:pt idx="2096">
                  <c:v>40.165</c:v>
                </c:pt>
                <c:pt idx="2097">
                  <c:v>40.085</c:v>
                </c:pt>
                <c:pt idx="2098">
                  <c:v>40.513</c:v>
                </c:pt>
                <c:pt idx="2099">
                  <c:v>40.514</c:v>
                </c:pt>
                <c:pt idx="2100">
                  <c:v>41.493</c:v>
                </c:pt>
                <c:pt idx="2101">
                  <c:v>40.909</c:v>
                </c:pt>
                <c:pt idx="2102">
                  <c:v>40.626</c:v>
                </c:pt>
                <c:pt idx="2103">
                  <c:v>41.637</c:v>
                </c:pt>
                <c:pt idx="2104">
                  <c:v>41.071</c:v>
                </c:pt>
                <c:pt idx="2105">
                  <c:v>40.905</c:v>
                </c:pt>
                <c:pt idx="2106">
                  <c:v>40.61</c:v>
                </c:pt>
                <c:pt idx="2107">
                  <c:v>40.35</c:v>
                </c:pt>
                <c:pt idx="2108">
                  <c:v>40.748</c:v>
                </c:pt>
                <c:pt idx="2109">
                  <c:v>41.123</c:v>
                </c:pt>
                <c:pt idx="2110">
                  <c:v>40.64</c:v>
                </c:pt>
                <c:pt idx="2111">
                  <c:v>40.988</c:v>
                </c:pt>
                <c:pt idx="2112">
                  <c:v>40.771</c:v>
                </c:pt>
                <c:pt idx="2113">
                  <c:v>40.526</c:v>
                </c:pt>
                <c:pt idx="2114">
                  <c:v>39.84</c:v>
                </c:pt>
                <c:pt idx="2115">
                  <c:v>40.416</c:v>
                </c:pt>
                <c:pt idx="2116">
                  <c:v>41.737</c:v>
                </c:pt>
                <c:pt idx="2117">
                  <c:v>41.166</c:v>
                </c:pt>
                <c:pt idx="2118">
                  <c:v>41.04</c:v>
                </c:pt>
                <c:pt idx="2119">
                  <c:v>40.98</c:v>
                </c:pt>
                <c:pt idx="2120">
                  <c:v>41.123</c:v>
                </c:pt>
                <c:pt idx="2121">
                  <c:v>41.163</c:v>
                </c:pt>
                <c:pt idx="2122">
                  <c:v>40.897</c:v>
                </c:pt>
                <c:pt idx="2123">
                  <c:v>41.398</c:v>
                </c:pt>
                <c:pt idx="2124">
                  <c:v>40.345</c:v>
                </c:pt>
                <c:pt idx="2125">
                  <c:v>40.908</c:v>
                </c:pt>
                <c:pt idx="2126">
                  <c:v>41.141</c:v>
                </c:pt>
                <c:pt idx="2127">
                  <c:v>41.261</c:v>
                </c:pt>
                <c:pt idx="2128">
                  <c:v>41.53</c:v>
                </c:pt>
                <c:pt idx="2129">
                  <c:v>40.7980000000001</c:v>
                </c:pt>
                <c:pt idx="2130">
                  <c:v>41.219</c:v>
                </c:pt>
                <c:pt idx="2131">
                  <c:v>41.089</c:v>
                </c:pt>
                <c:pt idx="2132">
                  <c:v>41.106</c:v>
                </c:pt>
                <c:pt idx="2133">
                  <c:v>41.313</c:v>
                </c:pt>
                <c:pt idx="2134">
                  <c:v>40.755</c:v>
                </c:pt>
                <c:pt idx="2135">
                  <c:v>41.713</c:v>
                </c:pt>
                <c:pt idx="2136">
                  <c:v>41.261</c:v>
                </c:pt>
                <c:pt idx="2137">
                  <c:v>41.522</c:v>
                </c:pt>
                <c:pt idx="2138">
                  <c:v>41.661</c:v>
                </c:pt>
                <c:pt idx="2139">
                  <c:v>41.66</c:v>
                </c:pt>
                <c:pt idx="2140">
                  <c:v>41.656</c:v>
                </c:pt>
                <c:pt idx="2141">
                  <c:v>41.587</c:v>
                </c:pt>
                <c:pt idx="2142">
                  <c:v>41.049</c:v>
                </c:pt>
                <c:pt idx="2143">
                  <c:v>41.475</c:v>
                </c:pt>
                <c:pt idx="2144">
                  <c:v>42.08</c:v>
                </c:pt>
                <c:pt idx="2145">
                  <c:v>41.969</c:v>
                </c:pt>
                <c:pt idx="2146">
                  <c:v>41.623</c:v>
                </c:pt>
                <c:pt idx="2147">
                  <c:v>41.972</c:v>
                </c:pt>
                <c:pt idx="2148">
                  <c:v>41.637</c:v>
                </c:pt>
                <c:pt idx="2149">
                  <c:v>41.077</c:v>
                </c:pt>
                <c:pt idx="2150">
                  <c:v>41.898</c:v>
                </c:pt>
                <c:pt idx="2151">
                  <c:v>42.809</c:v>
                </c:pt>
                <c:pt idx="2152">
                  <c:v>41.651</c:v>
                </c:pt>
                <c:pt idx="2153">
                  <c:v>42.327</c:v>
                </c:pt>
                <c:pt idx="2154">
                  <c:v>41.22</c:v>
                </c:pt>
                <c:pt idx="2155">
                  <c:v>42.56</c:v>
                </c:pt>
                <c:pt idx="2156">
                  <c:v>42.108</c:v>
                </c:pt>
                <c:pt idx="2157">
                  <c:v>41.924</c:v>
                </c:pt>
                <c:pt idx="2158">
                  <c:v>41.876</c:v>
                </c:pt>
                <c:pt idx="2159">
                  <c:v>42.07</c:v>
                </c:pt>
                <c:pt idx="2160">
                  <c:v>42.181</c:v>
                </c:pt>
                <c:pt idx="2161">
                  <c:v>41.29</c:v>
                </c:pt>
                <c:pt idx="2162">
                  <c:v>43.002</c:v>
                </c:pt>
                <c:pt idx="2163">
                  <c:v>41.991</c:v>
                </c:pt>
                <c:pt idx="2164">
                  <c:v>41.884</c:v>
                </c:pt>
                <c:pt idx="2165">
                  <c:v>42.127</c:v>
                </c:pt>
                <c:pt idx="2166">
                  <c:v>42.7380000000001</c:v>
                </c:pt>
                <c:pt idx="2167">
                  <c:v>41.972</c:v>
                </c:pt>
                <c:pt idx="2168">
                  <c:v>42.773</c:v>
                </c:pt>
                <c:pt idx="2169">
                  <c:v>42.256</c:v>
                </c:pt>
                <c:pt idx="2170">
                  <c:v>42.39</c:v>
                </c:pt>
                <c:pt idx="2171">
                  <c:v>42.355</c:v>
                </c:pt>
                <c:pt idx="2172">
                  <c:v>42.135</c:v>
                </c:pt>
                <c:pt idx="2173">
                  <c:v>42.259</c:v>
                </c:pt>
                <c:pt idx="2174">
                  <c:v>42.487</c:v>
                </c:pt>
                <c:pt idx="2175">
                  <c:v>42.66</c:v>
                </c:pt>
                <c:pt idx="2176">
                  <c:v>42.199</c:v>
                </c:pt>
                <c:pt idx="2177">
                  <c:v>42.693</c:v>
                </c:pt>
                <c:pt idx="2178">
                  <c:v>42.016</c:v>
                </c:pt>
                <c:pt idx="2179">
                  <c:v>42.399</c:v>
                </c:pt>
                <c:pt idx="2180">
                  <c:v>41.986</c:v>
                </c:pt>
                <c:pt idx="2181">
                  <c:v>42.088</c:v>
                </c:pt>
                <c:pt idx="2182">
                  <c:v>43.358</c:v>
                </c:pt>
                <c:pt idx="2183">
                  <c:v>42.472</c:v>
                </c:pt>
                <c:pt idx="2184">
                  <c:v>42.332</c:v>
                </c:pt>
                <c:pt idx="2185">
                  <c:v>42.852</c:v>
                </c:pt>
                <c:pt idx="2186">
                  <c:v>42.804</c:v>
                </c:pt>
                <c:pt idx="2187">
                  <c:v>42.312</c:v>
                </c:pt>
                <c:pt idx="2188">
                  <c:v>42.712</c:v>
                </c:pt>
                <c:pt idx="2189">
                  <c:v>42.086</c:v>
                </c:pt>
                <c:pt idx="2190">
                  <c:v>42.76</c:v>
                </c:pt>
                <c:pt idx="2191">
                  <c:v>42.741</c:v>
                </c:pt>
                <c:pt idx="2192">
                  <c:v>43.23</c:v>
                </c:pt>
                <c:pt idx="2193">
                  <c:v>42.318</c:v>
                </c:pt>
                <c:pt idx="2194">
                  <c:v>43.391</c:v>
                </c:pt>
                <c:pt idx="2195">
                  <c:v>42.733</c:v>
                </c:pt>
                <c:pt idx="2196">
                  <c:v>43.624</c:v>
                </c:pt>
                <c:pt idx="2197">
                  <c:v>42.77</c:v>
                </c:pt>
                <c:pt idx="2198">
                  <c:v>42.615</c:v>
                </c:pt>
                <c:pt idx="2199">
                  <c:v>42.306</c:v>
                </c:pt>
                <c:pt idx="2200">
                  <c:v>42.505</c:v>
                </c:pt>
                <c:pt idx="2201">
                  <c:v>42.75</c:v>
                </c:pt>
                <c:pt idx="2202">
                  <c:v>41.523</c:v>
                </c:pt>
                <c:pt idx="2203">
                  <c:v>42.423</c:v>
                </c:pt>
                <c:pt idx="2204">
                  <c:v>42.733</c:v>
                </c:pt>
                <c:pt idx="2205">
                  <c:v>43.054</c:v>
                </c:pt>
                <c:pt idx="2206">
                  <c:v>42.894</c:v>
                </c:pt>
                <c:pt idx="2207">
                  <c:v>42.283</c:v>
                </c:pt>
                <c:pt idx="2208">
                  <c:v>42.901</c:v>
                </c:pt>
                <c:pt idx="2209">
                  <c:v>42.53</c:v>
                </c:pt>
                <c:pt idx="2210">
                  <c:v>42.858</c:v>
                </c:pt>
                <c:pt idx="2211">
                  <c:v>43.506</c:v>
                </c:pt>
                <c:pt idx="2212">
                  <c:v>42.591</c:v>
                </c:pt>
                <c:pt idx="2213">
                  <c:v>42.448</c:v>
                </c:pt>
                <c:pt idx="2214">
                  <c:v>41.471</c:v>
                </c:pt>
                <c:pt idx="2215">
                  <c:v>42.939</c:v>
                </c:pt>
                <c:pt idx="2216">
                  <c:v>42.81</c:v>
                </c:pt>
                <c:pt idx="2217">
                  <c:v>43.533</c:v>
                </c:pt>
                <c:pt idx="2218">
                  <c:v>42.524</c:v>
                </c:pt>
                <c:pt idx="2219">
                  <c:v>43.688</c:v>
                </c:pt>
                <c:pt idx="2220">
                  <c:v>42.639</c:v>
                </c:pt>
                <c:pt idx="2221">
                  <c:v>43.773</c:v>
                </c:pt>
                <c:pt idx="2222">
                  <c:v>43.573</c:v>
                </c:pt>
                <c:pt idx="2223">
                  <c:v>43.024</c:v>
                </c:pt>
                <c:pt idx="2224">
                  <c:v>42.844</c:v>
                </c:pt>
                <c:pt idx="2225">
                  <c:v>43.181</c:v>
                </c:pt>
                <c:pt idx="2226">
                  <c:v>43.406</c:v>
                </c:pt>
                <c:pt idx="2227">
                  <c:v>43.107</c:v>
                </c:pt>
                <c:pt idx="2228">
                  <c:v>42.21</c:v>
                </c:pt>
                <c:pt idx="2229">
                  <c:v>42.689</c:v>
                </c:pt>
                <c:pt idx="2230">
                  <c:v>42.971</c:v>
                </c:pt>
                <c:pt idx="2231">
                  <c:v>42.477</c:v>
                </c:pt>
                <c:pt idx="2232">
                  <c:v>42.491</c:v>
                </c:pt>
                <c:pt idx="2233">
                  <c:v>43.349</c:v>
                </c:pt>
                <c:pt idx="2234">
                  <c:v>43.706</c:v>
                </c:pt>
                <c:pt idx="2235">
                  <c:v>43.044</c:v>
                </c:pt>
                <c:pt idx="2236">
                  <c:v>42.819</c:v>
                </c:pt>
                <c:pt idx="2237">
                  <c:v>43.106</c:v>
                </c:pt>
                <c:pt idx="2238">
                  <c:v>42.844</c:v>
                </c:pt>
                <c:pt idx="2239">
                  <c:v>43.18</c:v>
                </c:pt>
                <c:pt idx="2240">
                  <c:v>42.733</c:v>
                </c:pt>
                <c:pt idx="2241">
                  <c:v>43.152</c:v>
                </c:pt>
                <c:pt idx="2242">
                  <c:v>43.304</c:v>
                </c:pt>
                <c:pt idx="2243">
                  <c:v>43.028</c:v>
                </c:pt>
                <c:pt idx="2244">
                  <c:v>42.944</c:v>
                </c:pt>
                <c:pt idx="2245">
                  <c:v>42.635</c:v>
                </c:pt>
                <c:pt idx="2246">
                  <c:v>43.742</c:v>
                </c:pt>
                <c:pt idx="2247">
                  <c:v>42.804</c:v>
                </c:pt>
                <c:pt idx="2248">
                  <c:v>43.443</c:v>
                </c:pt>
                <c:pt idx="2249">
                  <c:v>43.249</c:v>
                </c:pt>
                <c:pt idx="2250">
                  <c:v>43.039</c:v>
                </c:pt>
                <c:pt idx="2251">
                  <c:v>43.335</c:v>
                </c:pt>
                <c:pt idx="2252">
                  <c:v>43.536</c:v>
                </c:pt>
                <c:pt idx="2253">
                  <c:v>43.04</c:v>
                </c:pt>
                <c:pt idx="2254">
                  <c:v>42.936</c:v>
                </c:pt>
                <c:pt idx="2255">
                  <c:v>43.328</c:v>
                </c:pt>
                <c:pt idx="2256">
                  <c:v>43.194</c:v>
                </c:pt>
                <c:pt idx="2257">
                  <c:v>43.173</c:v>
                </c:pt>
                <c:pt idx="2258">
                  <c:v>43.069</c:v>
                </c:pt>
                <c:pt idx="2259">
                  <c:v>43.026</c:v>
                </c:pt>
                <c:pt idx="2260">
                  <c:v>42.996</c:v>
                </c:pt>
                <c:pt idx="2261">
                  <c:v>43.998</c:v>
                </c:pt>
                <c:pt idx="2262">
                  <c:v>43.874</c:v>
                </c:pt>
                <c:pt idx="2263">
                  <c:v>43.547</c:v>
                </c:pt>
                <c:pt idx="2264">
                  <c:v>43.898</c:v>
                </c:pt>
                <c:pt idx="2265">
                  <c:v>43.509</c:v>
                </c:pt>
                <c:pt idx="2266">
                  <c:v>42.755</c:v>
                </c:pt>
                <c:pt idx="2267">
                  <c:v>43.606</c:v>
                </c:pt>
                <c:pt idx="2268">
                  <c:v>43.844</c:v>
                </c:pt>
                <c:pt idx="2269">
                  <c:v>43.883</c:v>
                </c:pt>
                <c:pt idx="2270">
                  <c:v>43.202</c:v>
                </c:pt>
                <c:pt idx="2271">
                  <c:v>43.29</c:v>
                </c:pt>
                <c:pt idx="2272">
                  <c:v>43.814</c:v>
                </c:pt>
                <c:pt idx="2273">
                  <c:v>43.237</c:v>
                </c:pt>
                <c:pt idx="2274">
                  <c:v>43.149</c:v>
                </c:pt>
                <c:pt idx="2275">
                  <c:v>43.311</c:v>
                </c:pt>
                <c:pt idx="2276">
                  <c:v>42.909</c:v>
                </c:pt>
                <c:pt idx="2277">
                  <c:v>43.132</c:v>
                </c:pt>
                <c:pt idx="2278">
                  <c:v>43.512</c:v>
                </c:pt>
                <c:pt idx="2279">
                  <c:v>43.582</c:v>
                </c:pt>
                <c:pt idx="2280">
                  <c:v>43.199</c:v>
                </c:pt>
                <c:pt idx="2281">
                  <c:v>43.107</c:v>
                </c:pt>
                <c:pt idx="2282">
                  <c:v>44.132</c:v>
                </c:pt>
                <c:pt idx="2283">
                  <c:v>43.606</c:v>
                </c:pt>
                <c:pt idx="2284">
                  <c:v>43.174</c:v>
                </c:pt>
                <c:pt idx="2285">
                  <c:v>43.461</c:v>
                </c:pt>
                <c:pt idx="2286">
                  <c:v>43.146</c:v>
                </c:pt>
                <c:pt idx="2287">
                  <c:v>43.183</c:v>
                </c:pt>
                <c:pt idx="2288">
                  <c:v>43.536</c:v>
                </c:pt>
                <c:pt idx="2289">
                  <c:v>43.789</c:v>
                </c:pt>
                <c:pt idx="2290">
                  <c:v>43.104</c:v>
                </c:pt>
                <c:pt idx="2291">
                  <c:v>42.415</c:v>
                </c:pt>
                <c:pt idx="2292">
                  <c:v>42.851</c:v>
                </c:pt>
                <c:pt idx="2293">
                  <c:v>44.372</c:v>
                </c:pt>
                <c:pt idx="2294">
                  <c:v>43.72</c:v>
                </c:pt>
                <c:pt idx="2295">
                  <c:v>43.371</c:v>
                </c:pt>
                <c:pt idx="2296">
                  <c:v>43.816</c:v>
                </c:pt>
                <c:pt idx="2297">
                  <c:v>43.882</c:v>
                </c:pt>
                <c:pt idx="2298">
                  <c:v>43.321</c:v>
                </c:pt>
                <c:pt idx="2299">
                  <c:v>43.339</c:v>
                </c:pt>
                <c:pt idx="2300">
                  <c:v>43.126</c:v>
                </c:pt>
                <c:pt idx="2301">
                  <c:v>43.96</c:v>
                </c:pt>
                <c:pt idx="2302">
                  <c:v>43.683</c:v>
                </c:pt>
                <c:pt idx="2303">
                  <c:v>44.685</c:v>
                </c:pt>
                <c:pt idx="2304">
                  <c:v>43.6950000000001</c:v>
                </c:pt>
                <c:pt idx="2305">
                  <c:v>44.124</c:v>
                </c:pt>
                <c:pt idx="2306">
                  <c:v>43.389</c:v>
                </c:pt>
                <c:pt idx="2307">
                  <c:v>44.086</c:v>
                </c:pt>
                <c:pt idx="2308">
                  <c:v>43.838</c:v>
                </c:pt>
                <c:pt idx="2309">
                  <c:v>44.134</c:v>
                </c:pt>
                <c:pt idx="2310">
                  <c:v>43.887</c:v>
                </c:pt>
                <c:pt idx="2311">
                  <c:v>43.011</c:v>
                </c:pt>
                <c:pt idx="2312">
                  <c:v>44.319</c:v>
                </c:pt>
                <c:pt idx="2313">
                  <c:v>43.47</c:v>
                </c:pt>
                <c:pt idx="2314">
                  <c:v>43.736</c:v>
                </c:pt>
                <c:pt idx="2315">
                  <c:v>43.874</c:v>
                </c:pt>
                <c:pt idx="2316">
                  <c:v>42.964</c:v>
                </c:pt>
                <c:pt idx="2317">
                  <c:v>44.033</c:v>
                </c:pt>
                <c:pt idx="2318">
                  <c:v>43.905</c:v>
                </c:pt>
                <c:pt idx="2319">
                  <c:v>43.6980000000001</c:v>
                </c:pt>
                <c:pt idx="2320">
                  <c:v>43.438</c:v>
                </c:pt>
                <c:pt idx="2321">
                  <c:v>43.823</c:v>
                </c:pt>
                <c:pt idx="2322">
                  <c:v>42.446</c:v>
                </c:pt>
                <c:pt idx="2323">
                  <c:v>44.252</c:v>
                </c:pt>
                <c:pt idx="2324">
                  <c:v>43.54</c:v>
                </c:pt>
                <c:pt idx="2325">
                  <c:v>43.435</c:v>
                </c:pt>
                <c:pt idx="2326">
                  <c:v>44.107</c:v>
                </c:pt>
                <c:pt idx="2327">
                  <c:v>43.645</c:v>
                </c:pt>
                <c:pt idx="2328">
                  <c:v>44.079</c:v>
                </c:pt>
                <c:pt idx="2329">
                  <c:v>43.686</c:v>
                </c:pt>
                <c:pt idx="2330">
                  <c:v>44.413</c:v>
                </c:pt>
                <c:pt idx="2331">
                  <c:v>43.999</c:v>
                </c:pt>
                <c:pt idx="2332">
                  <c:v>43.7</c:v>
                </c:pt>
                <c:pt idx="2333">
                  <c:v>43.84</c:v>
                </c:pt>
                <c:pt idx="2334">
                  <c:v>43.504</c:v>
                </c:pt>
                <c:pt idx="2335">
                  <c:v>43.319</c:v>
                </c:pt>
                <c:pt idx="2336">
                  <c:v>43.82</c:v>
                </c:pt>
                <c:pt idx="2337">
                  <c:v>43.705</c:v>
                </c:pt>
                <c:pt idx="2338">
                  <c:v>43.69</c:v>
                </c:pt>
                <c:pt idx="2339">
                  <c:v>43.971</c:v>
                </c:pt>
                <c:pt idx="2340">
                  <c:v>43.494</c:v>
                </c:pt>
                <c:pt idx="2341">
                  <c:v>43.413</c:v>
                </c:pt>
                <c:pt idx="2342">
                  <c:v>43.811</c:v>
                </c:pt>
                <c:pt idx="2343">
                  <c:v>44.118</c:v>
                </c:pt>
                <c:pt idx="2344">
                  <c:v>43.119</c:v>
                </c:pt>
                <c:pt idx="2345">
                  <c:v>43.455</c:v>
                </c:pt>
                <c:pt idx="2346">
                  <c:v>44.007</c:v>
                </c:pt>
                <c:pt idx="2347">
                  <c:v>44.1250000000001</c:v>
                </c:pt>
                <c:pt idx="2348">
                  <c:v>43.891</c:v>
                </c:pt>
                <c:pt idx="2349">
                  <c:v>44.957</c:v>
                </c:pt>
                <c:pt idx="2350">
                  <c:v>43.365</c:v>
                </c:pt>
                <c:pt idx="2351">
                  <c:v>43.745</c:v>
                </c:pt>
                <c:pt idx="2352">
                  <c:v>43.633</c:v>
                </c:pt>
                <c:pt idx="2353">
                  <c:v>43.532</c:v>
                </c:pt>
                <c:pt idx="2354">
                  <c:v>44.286</c:v>
                </c:pt>
                <c:pt idx="2355">
                  <c:v>43.816</c:v>
                </c:pt>
                <c:pt idx="2356">
                  <c:v>43.742</c:v>
                </c:pt>
                <c:pt idx="2357">
                  <c:v>44.847</c:v>
                </c:pt>
                <c:pt idx="2358">
                  <c:v>44.318</c:v>
                </c:pt>
                <c:pt idx="2359">
                  <c:v>43.68</c:v>
                </c:pt>
                <c:pt idx="2360">
                  <c:v>43.502</c:v>
                </c:pt>
                <c:pt idx="2361">
                  <c:v>44.032</c:v>
                </c:pt>
                <c:pt idx="2362">
                  <c:v>43.634</c:v>
                </c:pt>
                <c:pt idx="2363">
                  <c:v>43.641</c:v>
                </c:pt>
                <c:pt idx="2364">
                  <c:v>44.035</c:v>
                </c:pt>
                <c:pt idx="2365">
                  <c:v>43.889</c:v>
                </c:pt>
                <c:pt idx="2366">
                  <c:v>43.999</c:v>
                </c:pt>
                <c:pt idx="2367">
                  <c:v>43.828</c:v>
                </c:pt>
                <c:pt idx="2368">
                  <c:v>44.354</c:v>
                </c:pt>
                <c:pt idx="2369">
                  <c:v>43.995</c:v>
                </c:pt>
                <c:pt idx="2370">
                  <c:v>44.171</c:v>
                </c:pt>
                <c:pt idx="2371">
                  <c:v>43.749</c:v>
                </c:pt>
                <c:pt idx="2372">
                  <c:v>44.109</c:v>
                </c:pt>
                <c:pt idx="2373">
                  <c:v>44.156</c:v>
                </c:pt>
                <c:pt idx="2374">
                  <c:v>43.662</c:v>
                </c:pt>
                <c:pt idx="2375">
                  <c:v>44.03</c:v>
                </c:pt>
                <c:pt idx="2376">
                  <c:v>45.014</c:v>
                </c:pt>
                <c:pt idx="2377">
                  <c:v>43.864</c:v>
                </c:pt>
                <c:pt idx="2378">
                  <c:v>44.604</c:v>
                </c:pt>
                <c:pt idx="2379">
                  <c:v>44.098</c:v>
                </c:pt>
                <c:pt idx="2380">
                  <c:v>43.507</c:v>
                </c:pt>
                <c:pt idx="2381">
                  <c:v>43.958</c:v>
                </c:pt>
                <c:pt idx="2382">
                  <c:v>44.629</c:v>
                </c:pt>
                <c:pt idx="2383">
                  <c:v>43.759</c:v>
                </c:pt>
                <c:pt idx="2384">
                  <c:v>43.733</c:v>
                </c:pt>
                <c:pt idx="2385">
                  <c:v>44.44</c:v>
                </c:pt>
                <c:pt idx="2386">
                  <c:v>43.862</c:v>
                </c:pt>
                <c:pt idx="2387">
                  <c:v>44.145</c:v>
                </c:pt>
                <c:pt idx="2388">
                  <c:v>44.022</c:v>
                </c:pt>
                <c:pt idx="2389">
                  <c:v>44.114</c:v>
                </c:pt>
                <c:pt idx="2390">
                  <c:v>44.506</c:v>
                </c:pt>
                <c:pt idx="2391">
                  <c:v>44.072</c:v>
                </c:pt>
                <c:pt idx="2392">
                  <c:v>44.061</c:v>
                </c:pt>
                <c:pt idx="2393">
                  <c:v>43.82</c:v>
                </c:pt>
                <c:pt idx="2394">
                  <c:v>44.047</c:v>
                </c:pt>
                <c:pt idx="2395">
                  <c:v>44.503</c:v>
                </c:pt>
                <c:pt idx="2396">
                  <c:v>42.696</c:v>
                </c:pt>
                <c:pt idx="2397">
                  <c:v>43.724</c:v>
                </c:pt>
                <c:pt idx="2398">
                  <c:v>45.183</c:v>
                </c:pt>
                <c:pt idx="2399">
                  <c:v>44.255</c:v>
                </c:pt>
                <c:pt idx="2400">
                  <c:v>44.863</c:v>
                </c:pt>
                <c:pt idx="2401">
                  <c:v>44.154</c:v>
                </c:pt>
                <c:pt idx="2402">
                  <c:v>44.177</c:v>
                </c:pt>
                <c:pt idx="2403">
                  <c:v>44.181</c:v>
                </c:pt>
                <c:pt idx="2404">
                  <c:v>44.454</c:v>
                </c:pt>
                <c:pt idx="2405">
                  <c:v>44.288</c:v>
                </c:pt>
                <c:pt idx="2406">
                  <c:v>43.772</c:v>
                </c:pt>
                <c:pt idx="2407">
                  <c:v>44.203</c:v>
                </c:pt>
                <c:pt idx="2408">
                  <c:v>44.09</c:v>
                </c:pt>
                <c:pt idx="2409">
                  <c:v>44.157</c:v>
                </c:pt>
                <c:pt idx="2410">
                  <c:v>44.578</c:v>
                </c:pt>
                <c:pt idx="2411">
                  <c:v>44.423</c:v>
                </c:pt>
                <c:pt idx="2412">
                  <c:v>44.105</c:v>
                </c:pt>
                <c:pt idx="2413">
                  <c:v>44.408</c:v>
                </c:pt>
                <c:pt idx="2414">
                  <c:v>44.237</c:v>
                </c:pt>
                <c:pt idx="2415">
                  <c:v>43.533</c:v>
                </c:pt>
                <c:pt idx="2416">
                  <c:v>44.079</c:v>
                </c:pt>
                <c:pt idx="2417">
                  <c:v>44.188</c:v>
                </c:pt>
                <c:pt idx="2418">
                  <c:v>44.389</c:v>
                </c:pt>
                <c:pt idx="2419">
                  <c:v>43.846</c:v>
                </c:pt>
                <c:pt idx="2420">
                  <c:v>44.132</c:v>
                </c:pt>
                <c:pt idx="2421">
                  <c:v>44.231</c:v>
                </c:pt>
                <c:pt idx="2422">
                  <c:v>44.297</c:v>
                </c:pt>
                <c:pt idx="2423">
                  <c:v>44.224</c:v>
                </c:pt>
                <c:pt idx="2424">
                  <c:v>44.493</c:v>
                </c:pt>
                <c:pt idx="2425">
                  <c:v>44.611</c:v>
                </c:pt>
                <c:pt idx="2426">
                  <c:v>44.457</c:v>
                </c:pt>
                <c:pt idx="2427">
                  <c:v>45.15</c:v>
                </c:pt>
                <c:pt idx="2428">
                  <c:v>44.679</c:v>
                </c:pt>
                <c:pt idx="2429">
                  <c:v>44.167</c:v>
                </c:pt>
                <c:pt idx="2430">
                  <c:v>44.205</c:v>
                </c:pt>
                <c:pt idx="2431">
                  <c:v>44.726</c:v>
                </c:pt>
                <c:pt idx="2432">
                  <c:v>44.493</c:v>
                </c:pt>
                <c:pt idx="2433">
                  <c:v>44.347</c:v>
                </c:pt>
                <c:pt idx="2434">
                  <c:v>44.419</c:v>
                </c:pt>
                <c:pt idx="2435">
                  <c:v>44.264</c:v>
                </c:pt>
                <c:pt idx="2436">
                  <c:v>44.538</c:v>
                </c:pt>
                <c:pt idx="2437">
                  <c:v>44.467</c:v>
                </c:pt>
                <c:pt idx="2438">
                  <c:v>44.71</c:v>
                </c:pt>
                <c:pt idx="2439">
                  <c:v>43.619</c:v>
                </c:pt>
                <c:pt idx="2440">
                  <c:v>43.873</c:v>
                </c:pt>
                <c:pt idx="2441">
                  <c:v>44.667</c:v>
                </c:pt>
                <c:pt idx="2442">
                  <c:v>43.975</c:v>
                </c:pt>
                <c:pt idx="2443">
                  <c:v>44.175</c:v>
                </c:pt>
                <c:pt idx="2444">
                  <c:v>44.485</c:v>
                </c:pt>
                <c:pt idx="2445">
                  <c:v>43.312</c:v>
                </c:pt>
                <c:pt idx="2446">
                  <c:v>44.252</c:v>
                </c:pt>
                <c:pt idx="2447">
                  <c:v>44.874</c:v>
                </c:pt>
                <c:pt idx="2448">
                  <c:v>44.828</c:v>
                </c:pt>
                <c:pt idx="2449">
                  <c:v>43.558</c:v>
                </c:pt>
                <c:pt idx="2450">
                  <c:v>44.24</c:v>
                </c:pt>
                <c:pt idx="2451">
                  <c:v>43.98</c:v>
                </c:pt>
                <c:pt idx="2452">
                  <c:v>44.814</c:v>
                </c:pt>
                <c:pt idx="2453">
                  <c:v>44.452</c:v>
                </c:pt>
                <c:pt idx="2454">
                  <c:v>44.428</c:v>
                </c:pt>
                <c:pt idx="2455">
                  <c:v>44.864</c:v>
                </c:pt>
                <c:pt idx="2456">
                  <c:v>44.636</c:v>
                </c:pt>
                <c:pt idx="2457">
                  <c:v>44.631</c:v>
                </c:pt>
                <c:pt idx="2458">
                  <c:v>44.679</c:v>
                </c:pt>
                <c:pt idx="2459">
                  <c:v>44.355</c:v>
                </c:pt>
                <c:pt idx="2460">
                  <c:v>44.972</c:v>
                </c:pt>
                <c:pt idx="2461">
                  <c:v>44.651</c:v>
                </c:pt>
                <c:pt idx="2462">
                  <c:v>44.367</c:v>
                </c:pt>
                <c:pt idx="2463">
                  <c:v>44.247</c:v>
                </c:pt>
                <c:pt idx="2464">
                  <c:v>44.608</c:v>
                </c:pt>
                <c:pt idx="2465">
                  <c:v>44.168</c:v>
                </c:pt>
                <c:pt idx="2466">
                  <c:v>44.369</c:v>
                </c:pt>
                <c:pt idx="2467">
                  <c:v>44.495</c:v>
                </c:pt>
                <c:pt idx="2468">
                  <c:v>44.647</c:v>
                </c:pt>
                <c:pt idx="2469">
                  <c:v>44.652</c:v>
                </c:pt>
                <c:pt idx="2470">
                  <c:v>44.2350000000001</c:v>
                </c:pt>
                <c:pt idx="2471">
                  <c:v>43.774</c:v>
                </c:pt>
                <c:pt idx="2472">
                  <c:v>43.965</c:v>
                </c:pt>
                <c:pt idx="2473">
                  <c:v>43.982</c:v>
                </c:pt>
                <c:pt idx="2474">
                  <c:v>44.612</c:v>
                </c:pt>
                <c:pt idx="2475">
                  <c:v>44.893</c:v>
                </c:pt>
                <c:pt idx="2476">
                  <c:v>44.465</c:v>
                </c:pt>
                <c:pt idx="2477">
                  <c:v>44.849</c:v>
                </c:pt>
                <c:pt idx="2478">
                  <c:v>44.146</c:v>
                </c:pt>
                <c:pt idx="2479">
                  <c:v>43.759</c:v>
                </c:pt>
                <c:pt idx="2480">
                  <c:v>44.534</c:v>
                </c:pt>
                <c:pt idx="2481">
                  <c:v>44.462</c:v>
                </c:pt>
                <c:pt idx="2482">
                  <c:v>44.943</c:v>
                </c:pt>
                <c:pt idx="2483">
                  <c:v>44.753</c:v>
                </c:pt>
                <c:pt idx="2484">
                  <c:v>45.468</c:v>
                </c:pt>
                <c:pt idx="2485">
                  <c:v>44.013</c:v>
                </c:pt>
                <c:pt idx="2486">
                  <c:v>44.273</c:v>
                </c:pt>
                <c:pt idx="2487">
                  <c:v>44.453</c:v>
                </c:pt>
                <c:pt idx="2488">
                  <c:v>44.562</c:v>
                </c:pt>
                <c:pt idx="2489">
                  <c:v>44.502</c:v>
                </c:pt>
                <c:pt idx="2490">
                  <c:v>44.411</c:v>
                </c:pt>
                <c:pt idx="2491">
                  <c:v>44.387</c:v>
                </c:pt>
                <c:pt idx="2492">
                  <c:v>44.558</c:v>
                </c:pt>
                <c:pt idx="2493">
                  <c:v>44.82</c:v>
                </c:pt>
                <c:pt idx="2494">
                  <c:v>44.755</c:v>
                </c:pt>
                <c:pt idx="2495">
                  <c:v>43.787</c:v>
                </c:pt>
                <c:pt idx="2496">
                  <c:v>44.875</c:v>
                </c:pt>
                <c:pt idx="2497">
                  <c:v>45.045</c:v>
                </c:pt>
                <c:pt idx="2498">
                  <c:v>44.835</c:v>
                </c:pt>
                <c:pt idx="2499">
                  <c:v>44.391</c:v>
                </c:pt>
                <c:pt idx="2500">
                  <c:v>44.665</c:v>
                </c:pt>
                <c:pt idx="2501">
                  <c:v>45.337</c:v>
                </c:pt>
                <c:pt idx="2502">
                  <c:v>44.7620000000001</c:v>
                </c:pt>
                <c:pt idx="2503">
                  <c:v>44.451</c:v>
                </c:pt>
                <c:pt idx="2504">
                  <c:v>44.897</c:v>
                </c:pt>
                <c:pt idx="2505">
                  <c:v>44.546</c:v>
                </c:pt>
                <c:pt idx="2506">
                  <c:v>44.441</c:v>
                </c:pt>
                <c:pt idx="2507">
                  <c:v>44.321</c:v>
                </c:pt>
                <c:pt idx="2508">
                  <c:v>44.542</c:v>
                </c:pt>
                <c:pt idx="2509">
                  <c:v>44.601</c:v>
                </c:pt>
                <c:pt idx="2510">
                  <c:v>44.447</c:v>
                </c:pt>
                <c:pt idx="2511">
                  <c:v>45.684</c:v>
                </c:pt>
                <c:pt idx="2512">
                  <c:v>44.342</c:v>
                </c:pt>
                <c:pt idx="2513">
                  <c:v>45.7620000000001</c:v>
                </c:pt>
                <c:pt idx="2514">
                  <c:v>45.281</c:v>
                </c:pt>
                <c:pt idx="2515">
                  <c:v>44.654</c:v>
                </c:pt>
                <c:pt idx="2516">
                  <c:v>44.2350000000001</c:v>
                </c:pt>
                <c:pt idx="2517">
                  <c:v>44.583</c:v>
                </c:pt>
                <c:pt idx="2518">
                  <c:v>44.69</c:v>
                </c:pt>
                <c:pt idx="2519">
                  <c:v>44.652</c:v>
                </c:pt>
                <c:pt idx="2520">
                  <c:v>44.531</c:v>
                </c:pt>
                <c:pt idx="2521">
                  <c:v>45.338</c:v>
                </c:pt>
                <c:pt idx="2522">
                  <c:v>44.469</c:v>
                </c:pt>
                <c:pt idx="2523">
                  <c:v>44.52</c:v>
                </c:pt>
                <c:pt idx="2524">
                  <c:v>44.613</c:v>
                </c:pt>
                <c:pt idx="2525">
                  <c:v>44.747</c:v>
                </c:pt>
                <c:pt idx="2526">
                  <c:v>44.875</c:v>
                </c:pt>
                <c:pt idx="2527">
                  <c:v>44.981</c:v>
                </c:pt>
                <c:pt idx="2528">
                  <c:v>44.489</c:v>
                </c:pt>
                <c:pt idx="2529">
                  <c:v>44.56</c:v>
                </c:pt>
                <c:pt idx="2530">
                  <c:v>44.823</c:v>
                </c:pt>
                <c:pt idx="2531">
                  <c:v>44.619</c:v>
                </c:pt>
                <c:pt idx="2532">
                  <c:v>44.066</c:v>
                </c:pt>
                <c:pt idx="2533">
                  <c:v>44.395</c:v>
                </c:pt>
                <c:pt idx="2534">
                  <c:v>44.596</c:v>
                </c:pt>
                <c:pt idx="2535">
                  <c:v>44.659</c:v>
                </c:pt>
                <c:pt idx="2536">
                  <c:v>44.437</c:v>
                </c:pt>
                <c:pt idx="2537">
                  <c:v>44.988</c:v>
                </c:pt>
                <c:pt idx="2538">
                  <c:v>44.828</c:v>
                </c:pt>
                <c:pt idx="2539">
                  <c:v>44.983</c:v>
                </c:pt>
                <c:pt idx="2540">
                  <c:v>44.549</c:v>
                </c:pt>
                <c:pt idx="2541">
                  <c:v>45.003</c:v>
                </c:pt>
                <c:pt idx="2542">
                  <c:v>44.535</c:v>
                </c:pt>
                <c:pt idx="2543">
                  <c:v>44.6920000000001</c:v>
                </c:pt>
                <c:pt idx="2544">
                  <c:v>44.438</c:v>
                </c:pt>
                <c:pt idx="2545">
                  <c:v>44.2650000000001</c:v>
                </c:pt>
                <c:pt idx="2546">
                  <c:v>45.469</c:v>
                </c:pt>
                <c:pt idx="2547">
                  <c:v>44.633</c:v>
                </c:pt>
                <c:pt idx="2548">
                  <c:v>44.972</c:v>
                </c:pt>
                <c:pt idx="2549">
                  <c:v>44.816</c:v>
                </c:pt>
                <c:pt idx="2550">
                  <c:v>44.837</c:v>
                </c:pt>
                <c:pt idx="2551">
                  <c:v>45.112</c:v>
                </c:pt>
                <c:pt idx="2552">
                  <c:v>44.308</c:v>
                </c:pt>
                <c:pt idx="2553">
                  <c:v>45.245</c:v>
                </c:pt>
                <c:pt idx="2554">
                  <c:v>44.999</c:v>
                </c:pt>
                <c:pt idx="2555">
                  <c:v>44.8</c:v>
                </c:pt>
                <c:pt idx="2556">
                  <c:v>44.606</c:v>
                </c:pt>
                <c:pt idx="2557">
                  <c:v>44.147</c:v>
                </c:pt>
                <c:pt idx="2558">
                  <c:v>44.607</c:v>
                </c:pt>
                <c:pt idx="2559">
                  <c:v>45.2320000000001</c:v>
                </c:pt>
                <c:pt idx="2560">
                  <c:v>44.039</c:v>
                </c:pt>
                <c:pt idx="2561">
                  <c:v>45.081</c:v>
                </c:pt>
                <c:pt idx="2562">
                  <c:v>44.573</c:v>
                </c:pt>
                <c:pt idx="2563">
                  <c:v>44.727</c:v>
                </c:pt>
                <c:pt idx="2564">
                  <c:v>44.689</c:v>
                </c:pt>
                <c:pt idx="2565">
                  <c:v>44.543</c:v>
                </c:pt>
                <c:pt idx="2566">
                  <c:v>45.637</c:v>
                </c:pt>
                <c:pt idx="2567">
                  <c:v>44.365</c:v>
                </c:pt>
                <c:pt idx="2568">
                  <c:v>44.941</c:v>
                </c:pt>
                <c:pt idx="2569">
                  <c:v>44.95</c:v>
                </c:pt>
                <c:pt idx="2570">
                  <c:v>44.325</c:v>
                </c:pt>
                <c:pt idx="2571">
                  <c:v>45.287</c:v>
                </c:pt>
                <c:pt idx="2572">
                  <c:v>44.596</c:v>
                </c:pt>
                <c:pt idx="2573">
                  <c:v>44.424</c:v>
                </c:pt>
                <c:pt idx="2574">
                  <c:v>44.707</c:v>
                </c:pt>
                <c:pt idx="2575">
                  <c:v>44.568</c:v>
                </c:pt>
                <c:pt idx="2576">
                  <c:v>44.519</c:v>
                </c:pt>
                <c:pt idx="2577">
                  <c:v>45.023</c:v>
                </c:pt>
                <c:pt idx="2578">
                  <c:v>45.362</c:v>
                </c:pt>
                <c:pt idx="2579">
                  <c:v>44.779</c:v>
                </c:pt>
                <c:pt idx="2580">
                  <c:v>44.621</c:v>
                </c:pt>
                <c:pt idx="2581">
                  <c:v>45.081</c:v>
                </c:pt>
                <c:pt idx="2582">
                  <c:v>44.617</c:v>
                </c:pt>
                <c:pt idx="2583">
                  <c:v>44.934</c:v>
                </c:pt>
                <c:pt idx="2584">
                  <c:v>45.047</c:v>
                </c:pt>
                <c:pt idx="2585">
                  <c:v>44.934</c:v>
                </c:pt>
                <c:pt idx="2586">
                  <c:v>44.472</c:v>
                </c:pt>
                <c:pt idx="2587">
                  <c:v>44.717</c:v>
                </c:pt>
                <c:pt idx="2588">
                  <c:v>44.864</c:v>
                </c:pt>
                <c:pt idx="2589">
                  <c:v>44.981</c:v>
                </c:pt>
                <c:pt idx="2590">
                  <c:v>44.451</c:v>
                </c:pt>
                <c:pt idx="2591">
                  <c:v>45.346</c:v>
                </c:pt>
                <c:pt idx="2592">
                  <c:v>44.852</c:v>
                </c:pt>
                <c:pt idx="2593">
                  <c:v>45.623</c:v>
                </c:pt>
                <c:pt idx="2594">
                  <c:v>45.2950000000001</c:v>
                </c:pt>
                <c:pt idx="2595">
                  <c:v>45.023</c:v>
                </c:pt>
                <c:pt idx="2596">
                  <c:v>44.77</c:v>
                </c:pt>
                <c:pt idx="2597">
                  <c:v>45.478</c:v>
                </c:pt>
                <c:pt idx="2598">
                  <c:v>45.323</c:v>
                </c:pt>
                <c:pt idx="2599">
                  <c:v>44.652</c:v>
                </c:pt>
                <c:pt idx="2600">
                  <c:v>45.2220000000001</c:v>
                </c:pt>
                <c:pt idx="2601">
                  <c:v>45.084</c:v>
                </c:pt>
                <c:pt idx="2602">
                  <c:v>45.252</c:v>
                </c:pt>
                <c:pt idx="2603">
                  <c:v>44.824</c:v>
                </c:pt>
                <c:pt idx="2604">
                  <c:v>44.974</c:v>
                </c:pt>
                <c:pt idx="2605">
                  <c:v>44.927</c:v>
                </c:pt>
                <c:pt idx="2606">
                  <c:v>45.022</c:v>
                </c:pt>
                <c:pt idx="2607">
                  <c:v>45.393</c:v>
                </c:pt>
                <c:pt idx="2608">
                  <c:v>44.91</c:v>
                </c:pt>
                <c:pt idx="2609">
                  <c:v>44.402</c:v>
                </c:pt>
                <c:pt idx="2610">
                  <c:v>44.714</c:v>
                </c:pt>
                <c:pt idx="2611">
                  <c:v>44.539</c:v>
                </c:pt>
                <c:pt idx="2612">
                  <c:v>45.946</c:v>
                </c:pt>
                <c:pt idx="2613">
                  <c:v>45.039</c:v>
                </c:pt>
                <c:pt idx="2614">
                  <c:v>44.961</c:v>
                </c:pt>
                <c:pt idx="2615">
                  <c:v>44.521</c:v>
                </c:pt>
                <c:pt idx="2616">
                  <c:v>44.47</c:v>
                </c:pt>
                <c:pt idx="2617">
                  <c:v>45.364</c:v>
                </c:pt>
                <c:pt idx="2618">
                  <c:v>45.1250000000001</c:v>
                </c:pt>
                <c:pt idx="2619">
                  <c:v>45.042</c:v>
                </c:pt>
                <c:pt idx="2620">
                  <c:v>45.042</c:v>
                </c:pt>
                <c:pt idx="2621">
                  <c:v>44.118</c:v>
                </c:pt>
                <c:pt idx="2622">
                  <c:v>44.663</c:v>
                </c:pt>
                <c:pt idx="2623">
                  <c:v>44.621</c:v>
                </c:pt>
                <c:pt idx="2624">
                  <c:v>44.772</c:v>
                </c:pt>
                <c:pt idx="2625">
                  <c:v>46.015</c:v>
                </c:pt>
                <c:pt idx="2626">
                  <c:v>44.219</c:v>
                </c:pt>
                <c:pt idx="2627">
                  <c:v>45.2980000000001</c:v>
                </c:pt>
                <c:pt idx="2628">
                  <c:v>44.886</c:v>
                </c:pt>
                <c:pt idx="2629">
                  <c:v>45.373</c:v>
                </c:pt>
                <c:pt idx="2630">
                  <c:v>45.069</c:v>
                </c:pt>
                <c:pt idx="2631">
                  <c:v>45.03</c:v>
                </c:pt>
                <c:pt idx="2632">
                  <c:v>45.291</c:v>
                </c:pt>
                <c:pt idx="2633">
                  <c:v>45.256</c:v>
                </c:pt>
                <c:pt idx="2634">
                  <c:v>45.546</c:v>
                </c:pt>
                <c:pt idx="2635">
                  <c:v>44.552</c:v>
                </c:pt>
                <c:pt idx="2636">
                  <c:v>44.753</c:v>
                </c:pt>
                <c:pt idx="2637">
                  <c:v>45.375</c:v>
                </c:pt>
                <c:pt idx="2638">
                  <c:v>45.081</c:v>
                </c:pt>
                <c:pt idx="2639">
                  <c:v>44.7350000000001</c:v>
                </c:pt>
                <c:pt idx="2640">
                  <c:v>45.468</c:v>
                </c:pt>
                <c:pt idx="2641">
                  <c:v>44.585</c:v>
                </c:pt>
                <c:pt idx="2642">
                  <c:v>45.183</c:v>
                </c:pt>
                <c:pt idx="2643">
                  <c:v>45.088</c:v>
                </c:pt>
                <c:pt idx="2644">
                  <c:v>45.2920000000001</c:v>
                </c:pt>
                <c:pt idx="2645">
                  <c:v>44.6980000000001</c:v>
                </c:pt>
                <c:pt idx="2646">
                  <c:v>44.66</c:v>
                </c:pt>
                <c:pt idx="2647">
                  <c:v>44.753</c:v>
                </c:pt>
                <c:pt idx="2648">
                  <c:v>45.43</c:v>
                </c:pt>
                <c:pt idx="2649">
                  <c:v>45.014</c:v>
                </c:pt>
                <c:pt idx="2650">
                  <c:v>44.507</c:v>
                </c:pt>
                <c:pt idx="2651">
                  <c:v>45.348</c:v>
                </c:pt>
                <c:pt idx="2652">
                  <c:v>45.696</c:v>
                </c:pt>
                <c:pt idx="2653">
                  <c:v>44.953</c:v>
                </c:pt>
                <c:pt idx="2654">
                  <c:v>45.446</c:v>
                </c:pt>
                <c:pt idx="2655">
                  <c:v>45.358</c:v>
                </c:pt>
                <c:pt idx="2656">
                  <c:v>45.166</c:v>
                </c:pt>
                <c:pt idx="2657">
                  <c:v>44.851</c:v>
                </c:pt>
                <c:pt idx="2658">
                  <c:v>45.237</c:v>
                </c:pt>
                <c:pt idx="2659">
                  <c:v>44.886</c:v>
                </c:pt>
                <c:pt idx="2660">
                  <c:v>45.575</c:v>
                </c:pt>
                <c:pt idx="2661">
                  <c:v>45.804</c:v>
                </c:pt>
                <c:pt idx="2662">
                  <c:v>45.328</c:v>
                </c:pt>
                <c:pt idx="2663">
                  <c:v>45.105</c:v>
                </c:pt>
                <c:pt idx="2664">
                  <c:v>44.517</c:v>
                </c:pt>
                <c:pt idx="2665">
                  <c:v>45.121</c:v>
                </c:pt>
                <c:pt idx="2666">
                  <c:v>45.011</c:v>
                </c:pt>
                <c:pt idx="2667">
                  <c:v>45.255</c:v>
                </c:pt>
                <c:pt idx="2668">
                  <c:v>45.282</c:v>
                </c:pt>
                <c:pt idx="2669">
                  <c:v>45.021</c:v>
                </c:pt>
                <c:pt idx="2670">
                  <c:v>44.969</c:v>
                </c:pt>
                <c:pt idx="2671">
                  <c:v>44.743</c:v>
                </c:pt>
                <c:pt idx="2672">
                  <c:v>45.307</c:v>
                </c:pt>
                <c:pt idx="2673">
                  <c:v>45.382</c:v>
                </c:pt>
                <c:pt idx="2674">
                  <c:v>45.076</c:v>
                </c:pt>
                <c:pt idx="2675">
                  <c:v>44.566</c:v>
                </c:pt>
                <c:pt idx="2676">
                  <c:v>45.105</c:v>
                </c:pt>
                <c:pt idx="2677">
                  <c:v>45.132</c:v>
                </c:pt>
                <c:pt idx="2678">
                  <c:v>45.07</c:v>
                </c:pt>
                <c:pt idx="2679">
                  <c:v>44.942</c:v>
                </c:pt>
                <c:pt idx="2680">
                  <c:v>45.291</c:v>
                </c:pt>
                <c:pt idx="2681">
                  <c:v>45.397</c:v>
                </c:pt>
                <c:pt idx="2682">
                  <c:v>45.14</c:v>
                </c:pt>
                <c:pt idx="2683">
                  <c:v>45.009</c:v>
                </c:pt>
                <c:pt idx="2684">
                  <c:v>45.105</c:v>
                </c:pt>
                <c:pt idx="2685">
                  <c:v>45.484</c:v>
                </c:pt>
                <c:pt idx="2686">
                  <c:v>45.266</c:v>
                </c:pt>
                <c:pt idx="2687">
                  <c:v>45.279</c:v>
                </c:pt>
                <c:pt idx="2688">
                  <c:v>44.962</c:v>
                </c:pt>
                <c:pt idx="2689">
                  <c:v>45.306</c:v>
                </c:pt>
                <c:pt idx="2690">
                  <c:v>44.257</c:v>
                </c:pt>
                <c:pt idx="2691">
                  <c:v>46.045</c:v>
                </c:pt>
                <c:pt idx="2692">
                  <c:v>44.354</c:v>
                </c:pt>
                <c:pt idx="2693">
                  <c:v>45.385</c:v>
                </c:pt>
                <c:pt idx="2694">
                  <c:v>45.229</c:v>
                </c:pt>
                <c:pt idx="2695">
                  <c:v>46.226</c:v>
                </c:pt>
                <c:pt idx="2696">
                  <c:v>44.226</c:v>
                </c:pt>
                <c:pt idx="2697">
                  <c:v>45.316</c:v>
                </c:pt>
                <c:pt idx="2698">
                  <c:v>45.283</c:v>
                </c:pt>
                <c:pt idx="2699">
                  <c:v>45.236</c:v>
                </c:pt>
                <c:pt idx="2700">
                  <c:v>45.38</c:v>
                </c:pt>
                <c:pt idx="2701">
                  <c:v>45.1280000000001</c:v>
                </c:pt>
                <c:pt idx="2702">
                  <c:v>45.288</c:v>
                </c:pt>
                <c:pt idx="2703">
                  <c:v>45.675</c:v>
                </c:pt>
                <c:pt idx="2704">
                  <c:v>45.217</c:v>
                </c:pt>
                <c:pt idx="2705">
                  <c:v>45.203</c:v>
                </c:pt>
                <c:pt idx="2706">
                  <c:v>45.239</c:v>
                </c:pt>
                <c:pt idx="2707">
                  <c:v>45.043</c:v>
                </c:pt>
                <c:pt idx="2708">
                  <c:v>45.117</c:v>
                </c:pt>
                <c:pt idx="2709">
                  <c:v>44.729</c:v>
                </c:pt>
                <c:pt idx="2710">
                  <c:v>45.666</c:v>
                </c:pt>
                <c:pt idx="2711">
                  <c:v>44.913</c:v>
                </c:pt>
                <c:pt idx="2712">
                  <c:v>45.385</c:v>
                </c:pt>
                <c:pt idx="2713">
                  <c:v>44.947</c:v>
                </c:pt>
                <c:pt idx="2714">
                  <c:v>45.078</c:v>
                </c:pt>
                <c:pt idx="2715">
                  <c:v>45.359</c:v>
                </c:pt>
                <c:pt idx="2716">
                  <c:v>44.826</c:v>
                </c:pt>
                <c:pt idx="2717">
                  <c:v>45.451</c:v>
                </c:pt>
                <c:pt idx="2718">
                  <c:v>46.455</c:v>
                </c:pt>
                <c:pt idx="2719">
                  <c:v>44.981</c:v>
                </c:pt>
                <c:pt idx="2720">
                  <c:v>45.32</c:v>
                </c:pt>
                <c:pt idx="2721">
                  <c:v>45.096</c:v>
                </c:pt>
                <c:pt idx="2722">
                  <c:v>44.824</c:v>
                </c:pt>
                <c:pt idx="2723">
                  <c:v>45.813</c:v>
                </c:pt>
                <c:pt idx="2724">
                  <c:v>44.898</c:v>
                </c:pt>
                <c:pt idx="2725">
                  <c:v>46.271</c:v>
                </c:pt>
                <c:pt idx="2726">
                  <c:v>45.641</c:v>
                </c:pt>
                <c:pt idx="2727">
                  <c:v>45.233</c:v>
                </c:pt>
                <c:pt idx="2728">
                  <c:v>45.199</c:v>
                </c:pt>
                <c:pt idx="2729">
                  <c:v>45.992</c:v>
                </c:pt>
                <c:pt idx="2730">
                  <c:v>45.244</c:v>
                </c:pt>
                <c:pt idx="2731">
                  <c:v>45.106</c:v>
                </c:pt>
                <c:pt idx="2732">
                  <c:v>45.68</c:v>
                </c:pt>
                <c:pt idx="2733">
                  <c:v>45.237</c:v>
                </c:pt>
                <c:pt idx="2734">
                  <c:v>45.112</c:v>
                </c:pt>
                <c:pt idx="2735">
                  <c:v>45.743</c:v>
                </c:pt>
                <c:pt idx="2736">
                  <c:v>45.052</c:v>
                </c:pt>
                <c:pt idx="2737">
                  <c:v>45.37</c:v>
                </c:pt>
                <c:pt idx="2738">
                  <c:v>45.136</c:v>
                </c:pt>
                <c:pt idx="2739">
                  <c:v>44.904</c:v>
                </c:pt>
                <c:pt idx="2740">
                  <c:v>44.685</c:v>
                </c:pt>
                <c:pt idx="2741">
                  <c:v>46.096</c:v>
                </c:pt>
                <c:pt idx="2742">
                  <c:v>45.116</c:v>
                </c:pt>
                <c:pt idx="2743">
                  <c:v>45.879</c:v>
                </c:pt>
                <c:pt idx="2744">
                  <c:v>45.256</c:v>
                </c:pt>
                <c:pt idx="2745">
                  <c:v>44.969</c:v>
                </c:pt>
                <c:pt idx="2746">
                  <c:v>45.239</c:v>
                </c:pt>
                <c:pt idx="2747">
                  <c:v>45.641</c:v>
                </c:pt>
                <c:pt idx="2748">
                  <c:v>44.977</c:v>
                </c:pt>
                <c:pt idx="2749">
                  <c:v>45.487</c:v>
                </c:pt>
                <c:pt idx="2750">
                  <c:v>45.666</c:v>
                </c:pt>
                <c:pt idx="2751">
                  <c:v>45.327</c:v>
                </c:pt>
                <c:pt idx="2752">
                  <c:v>45.51</c:v>
                </c:pt>
                <c:pt idx="2753">
                  <c:v>45.606</c:v>
                </c:pt>
                <c:pt idx="2754">
                  <c:v>45.555</c:v>
                </c:pt>
                <c:pt idx="2755">
                  <c:v>45.576</c:v>
                </c:pt>
                <c:pt idx="2756">
                  <c:v>44.755</c:v>
                </c:pt>
                <c:pt idx="2757">
                  <c:v>45.245</c:v>
                </c:pt>
                <c:pt idx="2758">
                  <c:v>44.891</c:v>
                </c:pt>
                <c:pt idx="2759">
                  <c:v>45.398</c:v>
                </c:pt>
                <c:pt idx="2760">
                  <c:v>45.609</c:v>
                </c:pt>
                <c:pt idx="2761">
                  <c:v>45.322</c:v>
                </c:pt>
                <c:pt idx="2762">
                  <c:v>45.359</c:v>
                </c:pt>
                <c:pt idx="2763">
                  <c:v>45.136</c:v>
                </c:pt>
                <c:pt idx="2764">
                  <c:v>45.788</c:v>
                </c:pt>
                <c:pt idx="2765">
                  <c:v>45.389</c:v>
                </c:pt>
                <c:pt idx="2766">
                  <c:v>45.49</c:v>
                </c:pt>
                <c:pt idx="2767">
                  <c:v>45.281</c:v>
                </c:pt>
                <c:pt idx="2768">
                  <c:v>44.7990000000001</c:v>
                </c:pt>
                <c:pt idx="2769">
                  <c:v>46.209</c:v>
                </c:pt>
                <c:pt idx="2770">
                  <c:v>45.187</c:v>
                </c:pt>
                <c:pt idx="2771">
                  <c:v>45.186</c:v>
                </c:pt>
                <c:pt idx="2772">
                  <c:v>45.277</c:v>
                </c:pt>
                <c:pt idx="2773">
                  <c:v>46.425</c:v>
                </c:pt>
                <c:pt idx="2774">
                  <c:v>45.486</c:v>
                </c:pt>
                <c:pt idx="2775">
                  <c:v>45.365</c:v>
                </c:pt>
                <c:pt idx="2776">
                  <c:v>45.488</c:v>
                </c:pt>
                <c:pt idx="2777">
                  <c:v>45.669</c:v>
                </c:pt>
                <c:pt idx="2778">
                  <c:v>45.862</c:v>
                </c:pt>
                <c:pt idx="2779">
                  <c:v>44.939</c:v>
                </c:pt>
                <c:pt idx="2780">
                  <c:v>45.029</c:v>
                </c:pt>
                <c:pt idx="2781">
                  <c:v>45.424</c:v>
                </c:pt>
                <c:pt idx="2782">
                  <c:v>45.503</c:v>
                </c:pt>
                <c:pt idx="2783">
                  <c:v>45.8</c:v>
                </c:pt>
                <c:pt idx="2784">
                  <c:v>45.336</c:v>
                </c:pt>
                <c:pt idx="2785">
                  <c:v>45.45</c:v>
                </c:pt>
                <c:pt idx="2786">
                  <c:v>46.432</c:v>
                </c:pt>
                <c:pt idx="2787">
                  <c:v>45.115</c:v>
                </c:pt>
                <c:pt idx="2788">
                  <c:v>45.659</c:v>
                </c:pt>
                <c:pt idx="2789">
                  <c:v>45.367</c:v>
                </c:pt>
                <c:pt idx="2790">
                  <c:v>44.862</c:v>
                </c:pt>
                <c:pt idx="2791">
                  <c:v>45.774</c:v>
                </c:pt>
                <c:pt idx="2792">
                  <c:v>45.39</c:v>
                </c:pt>
                <c:pt idx="2793">
                  <c:v>45.333</c:v>
                </c:pt>
                <c:pt idx="2794">
                  <c:v>45.405</c:v>
                </c:pt>
                <c:pt idx="2795">
                  <c:v>45.208</c:v>
                </c:pt>
                <c:pt idx="2796">
                  <c:v>45.282</c:v>
                </c:pt>
                <c:pt idx="2797">
                  <c:v>45.657</c:v>
                </c:pt>
                <c:pt idx="2798">
                  <c:v>45.253</c:v>
                </c:pt>
                <c:pt idx="2799">
                  <c:v>45.929</c:v>
                </c:pt>
                <c:pt idx="2800">
                  <c:v>44.344</c:v>
                </c:pt>
                <c:pt idx="2801">
                  <c:v>45.099</c:v>
                </c:pt>
                <c:pt idx="2802">
                  <c:v>45.507</c:v>
                </c:pt>
                <c:pt idx="2803">
                  <c:v>45.37</c:v>
                </c:pt>
                <c:pt idx="2804">
                  <c:v>44.49</c:v>
                </c:pt>
                <c:pt idx="2805">
                  <c:v>45.537</c:v>
                </c:pt>
                <c:pt idx="2806">
                  <c:v>45.587</c:v>
                </c:pt>
                <c:pt idx="2807">
                  <c:v>45.922</c:v>
                </c:pt>
                <c:pt idx="2808">
                  <c:v>46.416</c:v>
                </c:pt>
                <c:pt idx="2809">
                  <c:v>45.137</c:v>
                </c:pt>
                <c:pt idx="2810">
                  <c:v>45.2960000000001</c:v>
                </c:pt>
                <c:pt idx="2811">
                  <c:v>45.075</c:v>
                </c:pt>
                <c:pt idx="2812">
                  <c:v>45.107</c:v>
                </c:pt>
                <c:pt idx="2813">
                  <c:v>45.727</c:v>
                </c:pt>
                <c:pt idx="2814">
                  <c:v>45.702</c:v>
                </c:pt>
                <c:pt idx="2815">
                  <c:v>45.039</c:v>
                </c:pt>
                <c:pt idx="2816">
                  <c:v>45.741</c:v>
                </c:pt>
                <c:pt idx="2817">
                  <c:v>45.661</c:v>
                </c:pt>
                <c:pt idx="2818">
                  <c:v>45.446</c:v>
                </c:pt>
                <c:pt idx="2819">
                  <c:v>45.1950000000001</c:v>
                </c:pt>
                <c:pt idx="2820">
                  <c:v>45.315</c:v>
                </c:pt>
                <c:pt idx="2821">
                  <c:v>45.409</c:v>
                </c:pt>
                <c:pt idx="2822">
                  <c:v>45.24</c:v>
                </c:pt>
                <c:pt idx="2823">
                  <c:v>45.669</c:v>
                </c:pt>
                <c:pt idx="2824">
                  <c:v>45.291</c:v>
                </c:pt>
                <c:pt idx="2825">
                  <c:v>45.697</c:v>
                </c:pt>
                <c:pt idx="2826">
                  <c:v>45.166</c:v>
                </c:pt>
                <c:pt idx="2827">
                  <c:v>45.279</c:v>
                </c:pt>
                <c:pt idx="2828">
                  <c:v>46.1</c:v>
                </c:pt>
                <c:pt idx="2829">
                  <c:v>45.75</c:v>
                </c:pt>
                <c:pt idx="2830">
                  <c:v>45.464</c:v>
                </c:pt>
                <c:pt idx="2831">
                  <c:v>45.053</c:v>
                </c:pt>
                <c:pt idx="2832">
                  <c:v>45.702</c:v>
                </c:pt>
                <c:pt idx="2833">
                  <c:v>45.481</c:v>
                </c:pt>
                <c:pt idx="2834">
                  <c:v>45.398</c:v>
                </c:pt>
                <c:pt idx="2835">
                  <c:v>45.453</c:v>
                </c:pt>
                <c:pt idx="2836">
                  <c:v>45.7380000000001</c:v>
                </c:pt>
                <c:pt idx="2837">
                  <c:v>46.272</c:v>
                </c:pt>
                <c:pt idx="2838">
                  <c:v>45.541</c:v>
                </c:pt>
                <c:pt idx="2839">
                  <c:v>46.191</c:v>
                </c:pt>
                <c:pt idx="2840">
                  <c:v>45.353</c:v>
                </c:pt>
                <c:pt idx="2841">
                  <c:v>46.113</c:v>
                </c:pt>
                <c:pt idx="2842">
                  <c:v>45.533</c:v>
                </c:pt>
                <c:pt idx="2843">
                  <c:v>45.441</c:v>
                </c:pt>
                <c:pt idx="2844">
                  <c:v>45.542</c:v>
                </c:pt>
                <c:pt idx="2845">
                  <c:v>44.879</c:v>
                </c:pt>
                <c:pt idx="2846">
                  <c:v>46.737</c:v>
                </c:pt>
                <c:pt idx="2847">
                  <c:v>45.251</c:v>
                </c:pt>
                <c:pt idx="2848">
                  <c:v>45.767</c:v>
                </c:pt>
                <c:pt idx="2849">
                  <c:v>46.1950000000001</c:v>
                </c:pt>
                <c:pt idx="2850">
                  <c:v>45.703</c:v>
                </c:pt>
                <c:pt idx="2851">
                  <c:v>45.255</c:v>
                </c:pt>
                <c:pt idx="2852">
                  <c:v>45.886</c:v>
                </c:pt>
                <c:pt idx="2853">
                  <c:v>46.085</c:v>
                </c:pt>
                <c:pt idx="2854">
                  <c:v>45.895</c:v>
                </c:pt>
                <c:pt idx="2855">
                  <c:v>45.359</c:v>
                </c:pt>
                <c:pt idx="2856">
                  <c:v>45.072</c:v>
                </c:pt>
                <c:pt idx="2857">
                  <c:v>45.371</c:v>
                </c:pt>
                <c:pt idx="2858">
                  <c:v>45.425</c:v>
                </c:pt>
                <c:pt idx="2859">
                  <c:v>45.178</c:v>
                </c:pt>
                <c:pt idx="2860">
                  <c:v>45.506</c:v>
                </c:pt>
                <c:pt idx="2861">
                  <c:v>45.308</c:v>
                </c:pt>
                <c:pt idx="2862">
                  <c:v>45.393</c:v>
                </c:pt>
                <c:pt idx="2863">
                  <c:v>45.64</c:v>
                </c:pt>
                <c:pt idx="2864">
                  <c:v>46.05</c:v>
                </c:pt>
                <c:pt idx="2865">
                  <c:v>44.378</c:v>
                </c:pt>
                <c:pt idx="2866">
                  <c:v>45.185</c:v>
                </c:pt>
                <c:pt idx="2867">
                  <c:v>45.355</c:v>
                </c:pt>
                <c:pt idx="2868">
                  <c:v>44.973</c:v>
                </c:pt>
                <c:pt idx="2869">
                  <c:v>46.2680000000001</c:v>
                </c:pt>
                <c:pt idx="2870">
                  <c:v>45.861</c:v>
                </c:pt>
                <c:pt idx="2871">
                  <c:v>44.812</c:v>
                </c:pt>
                <c:pt idx="2872">
                  <c:v>45.689</c:v>
                </c:pt>
                <c:pt idx="2873">
                  <c:v>45.57</c:v>
                </c:pt>
                <c:pt idx="2874">
                  <c:v>45.503</c:v>
                </c:pt>
                <c:pt idx="2875">
                  <c:v>45.487</c:v>
                </c:pt>
                <c:pt idx="2876">
                  <c:v>46.186</c:v>
                </c:pt>
                <c:pt idx="2877">
                  <c:v>45.515</c:v>
                </c:pt>
                <c:pt idx="2878">
                  <c:v>46.187</c:v>
                </c:pt>
                <c:pt idx="2879">
                  <c:v>45.182</c:v>
                </c:pt>
                <c:pt idx="2880">
                  <c:v>45.925</c:v>
                </c:pt>
                <c:pt idx="2881">
                  <c:v>45.826</c:v>
                </c:pt>
                <c:pt idx="2882">
                  <c:v>45.633</c:v>
                </c:pt>
                <c:pt idx="2883">
                  <c:v>45.565</c:v>
                </c:pt>
                <c:pt idx="2884">
                  <c:v>45.481</c:v>
                </c:pt>
                <c:pt idx="2885">
                  <c:v>45.901</c:v>
                </c:pt>
                <c:pt idx="2886">
                  <c:v>45.572</c:v>
                </c:pt>
                <c:pt idx="2887">
                  <c:v>45.71</c:v>
                </c:pt>
                <c:pt idx="2888">
                  <c:v>45.644</c:v>
                </c:pt>
                <c:pt idx="2889">
                  <c:v>44.532</c:v>
                </c:pt>
                <c:pt idx="2890">
                  <c:v>45.903</c:v>
                </c:pt>
                <c:pt idx="2891">
                  <c:v>45.763</c:v>
                </c:pt>
                <c:pt idx="2892">
                  <c:v>45.688</c:v>
                </c:pt>
                <c:pt idx="2893">
                  <c:v>45.549</c:v>
                </c:pt>
                <c:pt idx="2894">
                  <c:v>45.318</c:v>
                </c:pt>
                <c:pt idx="2895">
                  <c:v>45.215</c:v>
                </c:pt>
                <c:pt idx="2896">
                  <c:v>46.279</c:v>
                </c:pt>
                <c:pt idx="2897">
                  <c:v>45.655</c:v>
                </c:pt>
                <c:pt idx="2898">
                  <c:v>45.567</c:v>
                </c:pt>
                <c:pt idx="2899">
                  <c:v>45.7650000000001</c:v>
                </c:pt>
                <c:pt idx="2900">
                  <c:v>45.812</c:v>
                </c:pt>
                <c:pt idx="2901">
                  <c:v>45.536</c:v>
                </c:pt>
                <c:pt idx="2902">
                  <c:v>45.654</c:v>
                </c:pt>
                <c:pt idx="2903">
                  <c:v>45.7960000000001</c:v>
                </c:pt>
                <c:pt idx="2904">
                  <c:v>45.418</c:v>
                </c:pt>
                <c:pt idx="2905">
                  <c:v>45.882</c:v>
                </c:pt>
                <c:pt idx="2906">
                  <c:v>45.449</c:v>
                </c:pt>
                <c:pt idx="2907">
                  <c:v>45.441</c:v>
                </c:pt>
                <c:pt idx="2908">
                  <c:v>45.785</c:v>
                </c:pt>
                <c:pt idx="2909">
                  <c:v>45.861</c:v>
                </c:pt>
                <c:pt idx="2910">
                  <c:v>45.709</c:v>
                </c:pt>
                <c:pt idx="2911">
                  <c:v>45.35</c:v>
                </c:pt>
                <c:pt idx="2912">
                  <c:v>45.605</c:v>
                </c:pt>
                <c:pt idx="2913">
                  <c:v>45.363</c:v>
                </c:pt>
                <c:pt idx="2914">
                  <c:v>45.582</c:v>
                </c:pt>
                <c:pt idx="2915">
                  <c:v>45.166</c:v>
                </c:pt>
                <c:pt idx="2916">
                  <c:v>45.294</c:v>
                </c:pt>
                <c:pt idx="2917">
                  <c:v>45.431</c:v>
                </c:pt>
                <c:pt idx="2918">
                  <c:v>45.31</c:v>
                </c:pt>
                <c:pt idx="2919">
                  <c:v>45.498</c:v>
                </c:pt>
                <c:pt idx="2920">
                  <c:v>44.906</c:v>
                </c:pt>
                <c:pt idx="2921">
                  <c:v>45.368</c:v>
                </c:pt>
                <c:pt idx="2922">
                  <c:v>45.2280000000001</c:v>
                </c:pt>
                <c:pt idx="2923">
                  <c:v>45.806</c:v>
                </c:pt>
                <c:pt idx="2924">
                  <c:v>46.116</c:v>
                </c:pt>
                <c:pt idx="2925">
                  <c:v>44.748</c:v>
                </c:pt>
                <c:pt idx="2926">
                  <c:v>44.83</c:v>
                </c:pt>
                <c:pt idx="2927">
                  <c:v>46.13</c:v>
                </c:pt>
                <c:pt idx="2928">
                  <c:v>44.751</c:v>
                </c:pt>
                <c:pt idx="2929">
                  <c:v>45.902</c:v>
                </c:pt>
                <c:pt idx="2930">
                  <c:v>45.649</c:v>
                </c:pt>
                <c:pt idx="2931">
                  <c:v>45.74</c:v>
                </c:pt>
                <c:pt idx="2932">
                  <c:v>45.7</c:v>
                </c:pt>
                <c:pt idx="2933">
                  <c:v>45.953</c:v>
                </c:pt>
                <c:pt idx="2934">
                  <c:v>45.826</c:v>
                </c:pt>
                <c:pt idx="2935">
                  <c:v>45.808</c:v>
                </c:pt>
                <c:pt idx="2936">
                  <c:v>45.761</c:v>
                </c:pt>
                <c:pt idx="2937">
                  <c:v>45.7280000000001</c:v>
                </c:pt>
                <c:pt idx="2938">
                  <c:v>45.7920000000001</c:v>
                </c:pt>
                <c:pt idx="2939">
                  <c:v>45.516</c:v>
                </c:pt>
                <c:pt idx="2940">
                  <c:v>45.581</c:v>
                </c:pt>
                <c:pt idx="2941">
                  <c:v>45.963</c:v>
                </c:pt>
                <c:pt idx="2942">
                  <c:v>46.091</c:v>
                </c:pt>
                <c:pt idx="2943">
                  <c:v>45.619</c:v>
                </c:pt>
                <c:pt idx="2944">
                  <c:v>45.6250000000001</c:v>
                </c:pt>
                <c:pt idx="2945">
                  <c:v>45.563</c:v>
                </c:pt>
                <c:pt idx="2946">
                  <c:v>45.517</c:v>
                </c:pt>
                <c:pt idx="2947">
                  <c:v>45.416</c:v>
                </c:pt>
                <c:pt idx="2948">
                  <c:v>45.653</c:v>
                </c:pt>
                <c:pt idx="2949">
                  <c:v>45.748</c:v>
                </c:pt>
                <c:pt idx="2950">
                  <c:v>45.663</c:v>
                </c:pt>
                <c:pt idx="2951">
                  <c:v>45.526</c:v>
                </c:pt>
                <c:pt idx="2952">
                  <c:v>45.7350000000001</c:v>
                </c:pt>
                <c:pt idx="2953">
                  <c:v>46.372</c:v>
                </c:pt>
                <c:pt idx="2954">
                  <c:v>45.771</c:v>
                </c:pt>
                <c:pt idx="2955">
                  <c:v>46.2980000000001</c:v>
                </c:pt>
                <c:pt idx="2956">
                  <c:v>45.118</c:v>
                </c:pt>
                <c:pt idx="2957">
                  <c:v>45.7950000000001</c:v>
                </c:pt>
                <c:pt idx="2958">
                  <c:v>45.559</c:v>
                </c:pt>
                <c:pt idx="2959">
                  <c:v>45.918</c:v>
                </c:pt>
                <c:pt idx="2960">
                  <c:v>45.977</c:v>
                </c:pt>
                <c:pt idx="2961">
                  <c:v>45.537</c:v>
                </c:pt>
                <c:pt idx="2962">
                  <c:v>45.903</c:v>
                </c:pt>
                <c:pt idx="2963">
                  <c:v>45.81</c:v>
                </c:pt>
                <c:pt idx="2964">
                  <c:v>45.661</c:v>
                </c:pt>
                <c:pt idx="2965">
                  <c:v>45.315</c:v>
                </c:pt>
                <c:pt idx="2966">
                  <c:v>45.383</c:v>
                </c:pt>
                <c:pt idx="2967">
                  <c:v>45.31</c:v>
                </c:pt>
                <c:pt idx="2968">
                  <c:v>45.813</c:v>
                </c:pt>
                <c:pt idx="2969">
                  <c:v>46.09</c:v>
                </c:pt>
                <c:pt idx="2970">
                  <c:v>46.413</c:v>
                </c:pt>
                <c:pt idx="2971">
                  <c:v>45.764</c:v>
                </c:pt>
                <c:pt idx="2972">
                  <c:v>46.145</c:v>
                </c:pt>
                <c:pt idx="2973">
                  <c:v>44.266</c:v>
                </c:pt>
                <c:pt idx="2974">
                  <c:v>46.219</c:v>
                </c:pt>
                <c:pt idx="2975">
                  <c:v>46.467</c:v>
                </c:pt>
                <c:pt idx="2976">
                  <c:v>45.852</c:v>
                </c:pt>
                <c:pt idx="2977">
                  <c:v>45.576</c:v>
                </c:pt>
                <c:pt idx="2978">
                  <c:v>45.611</c:v>
                </c:pt>
                <c:pt idx="2979">
                  <c:v>45.935</c:v>
                </c:pt>
                <c:pt idx="2980">
                  <c:v>46.239</c:v>
                </c:pt>
                <c:pt idx="2981">
                  <c:v>46.169</c:v>
                </c:pt>
                <c:pt idx="2982">
                  <c:v>45.669</c:v>
                </c:pt>
                <c:pt idx="2983">
                  <c:v>46.361</c:v>
                </c:pt>
                <c:pt idx="2984">
                  <c:v>45.596</c:v>
                </c:pt>
                <c:pt idx="2985">
                  <c:v>45.569</c:v>
                </c:pt>
                <c:pt idx="2986">
                  <c:v>46.595</c:v>
                </c:pt>
                <c:pt idx="2987">
                  <c:v>45.779</c:v>
                </c:pt>
                <c:pt idx="2988">
                  <c:v>46.021</c:v>
                </c:pt>
                <c:pt idx="2989">
                  <c:v>45.9</c:v>
                </c:pt>
                <c:pt idx="2990">
                  <c:v>45.763</c:v>
                </c:pt>
                <c:pt idx="2991">
                  <c:v>45.7980000000001</c:v>
                </c:pt>
                <c:pt idx="2992">
                  <c:v>45.714</c:v>
                </c:pt>
                <c:pt idx="2993">
                  <c:v>45.761</c:v>
                </c:pt>
                <c:pt idx="2994">
                  <c:v>45.744</c:v>
                </c:pt>
                <c:pt idx="2995">
                  <c:v>45.332</c:v>
                </c:pt>
                <c:pt idx="2996">
                  <c:v>45.637</c:v>
                </c:pt>
                <c:pt idx="2997">
                  <c:v>45.434</c:v>
                </c:pt>
                <c:pt idx="2998">
                  <c:v>45.589</c:v>
                </c:pt>
                <c:pt idx="2999">
                  <c:v>45.689</c:v>
                </c:pt>
                <c:pt idx="3000">
                  <c:v>45.812</c:v>
                </c:pt>
                <c:pt idx="3001">
                  <c:v>46.209</c:v>
                </c:pt>
                <c:pt idx="3002">
                  <c:v>46.343</c:v>
                </c:pt>
                <c:pt idx="3003">
                  <c:v>45.519</c:v>
                </c:pt>
                <c:pt idx="3004">
                  <c:v>46.595</c:v>
                </c:pt>
                <c:pt idx="3005">
                  <c:v>45.7990000000001</c:v>
                </c:pt>
                <c:pt idx="3006">
                  <c:v>45.755</c:v>
                </c:pt>
                <c:pt idx="3007">
                  <c:v>45.723</c:v>
                </c:pt>
                <c:pt idx="3008">
                  <c:v>45.704</c:v>
                </c:pt>
                <c:pt idx="3009">
                  <c:v>45.835</c:v>
                </c:pt>
                <c:pt idx="3010">
                  <c:v>46.071</c:v>
                </c:pt>
                <c:pt idx="3011">
                  <c:v>45.307</c:v>
                </c:pt>
                <c:pt idx="3012">
                  <c:v>45.501</c:v>
                </c:pt>
                <c:pt idx="3013">
                  <c:v>45.139</c:v>
                </c:pt>
                <c:pt idx="3014">
                  <c:v>45.828</c:v>
                </c:pt>
                <c:pt idx="3015">
                  <c:v>46.389</c:v>
                </c:pt>
                <c:pt idx="3016">
                  <c:v>46.108</c:v>
                </c:pt>
                <c:pt idx="3017">
                  <c:v>45.988</c:v>
                </c:pt>
                <c:pt idx="3018">
                  <c:v>46.53</c:v>
                </c:pt>
                <c:pt idx="3019">
                  <c:v>45.964</c:v>
                </c:pt>
                <c:pt idx="3020">
                  <c:v>45.68</c:v>
                </c:pt>
                <c:pt idx="3021">
                  <c:v>45.53</c:v>
                </c:pt>
                <c:pt idx="3022">
                  <c:v>45.94</c:v>
                </c:pt>
                <c:pt idx="3023">
                  <c:v>46.181</c:v>
                </c:pt>
                <c:pt idx="3024">
                  <c:v>45.867</c:v>
                </c:pt>
                <c:pt idx="3025">
                  <c:v>45.733</c:v>
                </c:pt>
                <c:pt idx="3026">
                  <c:v>46.648</c:v>
                </c:pt>
                <c:pt idx="3027">
                  <c:v>46.167</c:v>
                </c:pt>
                <c:pt idx="3028">
                  <c:v>46.194</c:v>
                </c:pt>
                <c:pt idx="3029">
                  <c:v>45.354</c:v>
                </c:pt>
                <c:pt idx="3030">
                  <c:v>46.098</c:v>
                </c:pt>
                <c:pt idx="3031">
                  <c:v>45.494</c:v>
                </c:pt>
                <c:pt idx="3032">
                  <c:v>45.438</c:v>
                </c:pt>
                <c:pt idx="3033">
                  <c:v>46.261</c:v>
                </c:pt>
                <c:pt idx="3034">
                  <c:v>44.855</c:v>
                </c:pt>
                <c:pt idx="3035">
                  <c:v>46.275</c:v>
                </c:pt>
                <c:pt idx="3036">
                  <c:v>45.654</c:v>
                </c:pt>
                <c:pt idx="3037">
                  <c:v>46.078</c:v>
                </c:pt>
                <c:pt idx="3038">
                  <c:v>45.847</c:v>
                </c:pt>
                <c:pt idx="3039">
                  <c:v>46.01</c:v>
                </c:pt>
                <c:pt idx="3040">
                  <c:v>46.002</c:v>
                </c:pt>
                <c:pt idx="3041">
                  <c:v>45.842</c:v>
                </c:pt>
                <c:pt idx="3042">
                  <c:v>45.6</c:v>
                </c:pt>
                <c:pt idx="3043">
                  <c:v>45.826</c:v>
                </c:pt>
                <c:pt idx="3044">
                  <c:v>44.334</c:v>
                </c:pt>
                <c:pt idx="3045">
                  <c:v>45.949</c:v>
                </c:pt>
                <c:pt idx="3046">
                  <c:v>46.207</c:v>
                </c:pt>
                <c:pt idx="3047">
                  <c:v>46.254</c:v>
                </c:pt>
                <c:pt idx="3048">
                  <c:v>46.028</c:v>
                </c:pt>
                <c:pt idx="3049">
                  <c:v>45.808</c:v>
                </c:pt>
                <c:pt idx="3050">
                  <c:v>45.813</c:v>
                </c:pt>
                <c:pt idx="3051">
                  <c:v>46.088</c:v>
                </c:pt>
                <c:pt idx="3052">
                  <c:v>45.826</c:v>
                </c:pt>
                <c:pt idx="3053">
                  <c:v>45.565</c:v>
                </c:pt>
                <c:pt idx="3054">
                  <c:v>45.638</c:v>
                </c:pt>
                <c:pt idx="3055">
                  <c:v>45.954</c:v>
                </c:pt>
                <c:pt idx="3056">
                  <c:v>46.155</c:v>
                </c:pt>
                <c:pt idx="3057">
                  <c:v>46.535</c:v>
                </c:pt>
                <c:pt idx="3058">
                  <c:v>45.67</c:v>
                </c:pt>
                <c:pt idx="3059">
                  <c:v>45.883</c:v>
                </c:pt>
                <c:pt idx="3060">
                  <c:v>46.368</c:v>
                </c:pt>
                <c:pt idx="3061">
                  <c:v>45.788</c:v>
                </c:pt>
                <c:pt idx="3062">
                  <c:v>45.948</c:v>
                </c:pt>
                <c:pt idx="3063">
                  <c:v>45.917</c:v>
                </c:pt>
                <c:pt idx="3064">
                  <c:v>46.204</c:v>
                </c:pt>
                <c:pt idx="3065">
                  <c:v>45.954</c:v>
                </c:pt>
                <c:pt idx="3066">
                  <c:v>46.048</c:v>
                </c:pt>
                <c:pt idx="3067">
                  <c:v>46.052</c:v>
                </c:pt>
                <c:pt idx="3068">
                  <c:v>45.482</c:v>
                </c:pt>
                <c:pt idx="3069">
                  <c:v>45.82</c:v>
                </c:pt>
                <c:pt idx="3070">
                  <c:v>45.702</c:v>
                </c:pt>
                <c:pt idx="3071">
                  <c:v>46.168</c:v>
                </c:pt>
                <c:pt idx="3072">
                  <c:v>46.054</c:v>
                </c:pt>
                <c:pt idx="3073">
                  <c:v>46.053</c:v>
                </c:pt>
                <c:pt idx="3074">
                  <c:v>46.609</c:v>
                </c:pt>
                <c:pt idx="3075">
                  <c:v>45.767</c:v>
                </c:pt>
                <c:pt idx="3076">
                  <c:v>45.421</c:v>
                </c:pt>
                <c:pt idx="3077">
                  <c:v>45.94</c:v>
                </c:pt>
                <c:pt idx="3078">
                  <c:v>45.797</c:v>
                </c:pt>
                <c:pt idx="3079">
                  <c:v>45.922</c:v>
                </c:pt>
                <c:pt idx="3080">
                  <c:v>45.832</c:v>
                </c:pt>
                <c:pt idx="3081">
                  <c:v>45.473</c:v>
                </c:pt>
                <c:pt idx="3082">
                  <c:v>45.989</c:v>
                </c:pt>
                <c:pt idx="3083">
                  <c:v>45.929</c:v>
                </c:pt>
                <c:pt idx="3084">
                  <c:v>46.544</c:v>
                </c:pt>
                <c:pt idx="3085">
                  <c:v>46.18</c:v>
                </c:pt>
                <c:pt idx="3086">
                  <c:v>46.113</c:v>
                </c:pt>
                <c:pt idx="3087">
                  <c:v>45.896</c:v>
                </c:pt>
                <c:pt idx="3088">
                  <c:v>45.774</c:v>
                </c:pt>
                <c:pt idx="3089">
                  <c:v>45.648</c:v>
                </c:pt>
                <c:pt idx="3090">
                  <c:v>46.085</c:v>
                </c:pt>
                <c:pt idx="3091">
                  <c:v>45.672</c:v>
                </c:pt>
                <c:pt idx="3092">
                  <c:v>45.853</c:v>
                </c:pt>
                <c:pt idx="3093">
                  <c:v>45.4</c:v>
                </c:pt>
                <c:pt idx="3094">
                  <c:v>45.544</c:v>
                </c:pt>
                <c:pt idx="3095">
                  <c:v>46.293</c:v>
                </c:pt>
                <c:pt idx="3096">
                  <c:v>44.727</c:v>
                </c:pt>
                <c:pt idx="3097">
                  <c:v>46.2990000000001</c:v>
                </c:pt>
                <c:pt idx="3098">
                  <c:v>46.093</c:v>
                </c:pt>
                <c:pt idx="3099">
                  <c:v>45.867</c:v>
                </c:pt>
                <c:pt idx="3100">
                  <c:v>45.957</c:v>
                </c:pt>
                <c:pt idx="3101">
                  <c:v>45.7960000000001</c:v>
                </c:pt>
                <c:pt idx="3102">
                  <c:v>46.713</c:v>
                </c:pt>
                <c:pt idx="3103">
                  <c:v>45.537</c:v>
                </c:pt>
                <c:pt idx="3104">
                  <c:v>46.203</c:v>
                </c:pt>
                <c:pt idx="3105">
                  <c:v>45.936</c:v>
                </c:pt>
                <c:pt idx="3106">
                  <c:v>46.402</c:v>
                </c:pt>
                <c:pt idx="3107">
                  <c:v>45.744</c:v>
                </c:pt>
                <c:pt idx="3108">
                  <c:v>45.852</c:v>
                </c:pt>
                <c:pt idx="3109">
                  <c:v>44.699</c:v>
                </c:pt>
                <c:pt idx="3110">
                  <c:v>46.1950000000001</c:v>
                </c:pt>
                <c:pt idx="3111">
                  <c:v>45.886</c:v>
                </c:pt>
                <c:pt idx="3112">
                  <c:v>45.425</c:v>
                </c:pt>
                <c:pt idx="3113">
                  <c:v>45.597</c:v>
                </c:pt>
                <c:pt idx="3114">
                  <c:v>44.843</c:v>
                </c:pt>
                <c:pt idx="3115">
                  <c:v>45.888</c:v>
                </c:pt>
                <c:pt idx="3116">
                  <c:v>45.991</c:v>
                </c:pt>
                <c:pt idx="3117">
                  <c:v>45.821</c:v>
                </c:pt>
                <c:pt idx="3118">
                  <c:v>45.64</c:v>
                </c:pt>
                <c:pt idx="3119">
                  <c:v>45.997</c:v>
                </c:pt>
                <c:pt idx="3120">
                  <c:v>45.933</c:v>
                </c:pt>
                <c:pt idx="3121">
                  <c:v>45.953</c:v>
                </c:pt>
                <c:pt idx="3122">
                  <c:v>45.719</c:v>
                </c:pt>
                <c:pt idx="3123">
                  <c:v>45.684</c:v>
                </c:pt>
                <c:pt idx="3124">
                  <c:v>46.575</c:v>
                </c:pt>
                <c:pt idx="3125">
                  <c:v>46.011</c:v>
                </c:pt>
                <c:pt idx="3126">
                  <c:v>46.105</c:v>
                </c:pt>
                <c:pt idx="3127">
                  <c:v>46.925</c:v>
                </c:pt>
                <c:pt idx="3128">
                  <c:v>46.045</c:v>
                </c:pt>
                <c:pt idx="3129">
                  <c:v>45.568</c:v>
                </c:pt>
                <c:pt idx="3130">
                  <c:v>46.036</c:v>
                </c:pt>
                <c:pt idx="3131">
                  <c:v>45.951</c:v>
                </c:pt>
                <c:pt idx="3132">
                  <c:v>46.042</c:v>
                </c:pt>
                <c:pt idx="3133">
                  <c:v>45.878</c:v>
                </c:pt>
                <c:pt idx="3134">
                  <c:v>45.874</c:v>
                </c:pt>
                <c:pt idx="3135">
                  <c:v>46.424</c:v>
                </c:pt>
                <c:pt idx="3136">
                  <c:v>46.088</c:v>
                </c:pt>
                <c:pt idx="3137">
                  <c:v>45.941</c:v>
                </c:pt>
                <c:pt idx="3138">
                  <c:v>45.913</c:v>
                </c:pt>
                <c:pt idx="3139">
                  <c:v>46.113</c:v>
                </c:pt>
                <c:pt idx="3140">
                  <c:v>46.693</c:v>
                </c:pt>
                <c:pt idx="3141">
                  <c:v>45.898</c:v>
                </c:pt>
                <c:pt idx="3142">
                  <c:v>47.104</c:v>
                </c:pt>
                <c:pt idx="3143">
                  <c:v>45.994</c:v>
                </c:pt>
                <c:pt idx="3144">
                  <c:v>45.458</c:v>
                </c:pt>
                <c:pt idx="3145">
                  <c:v>46.227</c:v>
                </c:pt>
                <c:pt idx="3146">
                  <c:v>45.679</c:v>
                </c:pt>
                <c:pt idx="3147">
                  <c:v>45.538</c:v>
                </c:pt>
                <c:pt idx="3148">
                  <c:v>46.07</c:v>
                </c:pt>
                <c:pt idx="3149">
                  <c:v>45.985</c:v>
                </c:pt>
                <c:pt idx="3150">
                  <c:v>46.274</c:v>
                </c:pt>
                <c:pt idx="3151">
                  <c:v>45.548</c:v>
                </c:pt>
                <c:pt idx="3152">
                  <c:v>45.893</c:v>
                </c:pt>
                <c:pt idx="3153">
                  <c:v>45.839</c:v>
                </c:pt>
                <c:pt idx="3154">
                  <c:v>44.589</c:v>
                </c:pt>
                <c:pt idx="3155">
                  <c:v>46.148</c:v>
                </c:pt>
                <c:pt idx="3156">
                  <c:v>45.76</c:v>
                </c:pt>
                <c:pt idx="3157">
                  <c:v>46.452</c:v>
                </c:pt>
                <c:pt idx="3158">
                  <c:v>45.756</c:v>
                </c:pt>
                <c:pt idx="3159">
                  <c:v>46.106</c:v>
                </c:pt>
                <c:pt idx="3160">
                  <c:v>46.286</c:v>
                </c:pt>
                <c:pt idx="3161">
                  <c:v>46.166</c:v>
                </c:pt>
                <c:pt idx="3162">
                  <c:v>45.838</c:v>
                </c:pt>
                <c:pt idx="3163">
                  <c:v>46.182</c:v>
                </c:pt>
                <c:pt idx="3164">
                  <c:v>45.741</c:v>
                </c:pt>
                <c:pt idx="3165">
                  <c:v>46.062</c:v>
                </c:pt>
                <c:pt idx="3166">
                  <c:v>45.951</c:v>
                </c:pt>
                <c:pt idx="3167">
                  <c:v>45.972</c:v>
                </c:pt>
                <c:pt idx="3168">
                  <c:v>46.051</c:v>
                </c:pt>
                <c:pt idx="3169">
                  <c:v>45.751</c:v>
                </c:pt>
                <c:pt idx="3170">
                  <c:v>45.982</c:v>
                </c:pt>
                <c:pt idx="3171">
                  <c:v>45.783</c:v>
                </c:pt>
                <c:pt idx="3172">
                  <c:v>45.567</c:v>
                </c:pt>
                <c:pt idx="3173">
                  <c:v>46.759</c:v>
                </c:pt>
                <c:pt idx="3174">
                  <c:v>45.87</c:v>
                </c:pt>
                <c:pt idx="3175">
                  <c:v>46.242</c:v>
                </c:pt>
                <c:pt idx="3176">
                  <c:v>46.314</c:v>
                </c:pt>
                <c:pt idx="3177">
                  <c:v>46.186</c:v>
                </c:pt>
                <c:pt idx="3178">
                  <c:v>46.027</c:v>
                </c:pt>
                <c:pt idx="3179">
                  <c:v>45.882</c:v>
                </c:pt>
                <c:pt idx="3180">
                  <c:v>46.033</c:v>
                </c:pt>
                <c:pt idx="3181">
                  <c:v>46.086</c:v>
                </c:pt>
                <c:pt idx="3182">
                  <c:v>46.053</c:v>
                </c:pt>
                <c:pt idx="3183">
                  <c:v>45.421</c:v>
                </c:pt>
                <c:pt idx="3184">
                  <c:v>46.054</c:v>
                </c:pt>
                <c:pt idx="3185">
                  <c:v>46.511</c:v>
                </c:pt>
                <c:pt idx="3186">
                  <c:v>45.767</c:v>
                </c:pt>
                <c:pt idx="3187">
                  <c:v>47.278</c:v>
                </c:pt>
                <c:pt idx="3188">
                  <c:v>45.85</c:v>
                </c:pt>
                <c:pt idx="3189">
                  <c:v>46.146</c:v>
                </c:pt>
                <c:pt idx="3190">
                  <c:v>46.092</c:v>
                </c:pt>
                <c:pt idx="3191">
                  <c:v>46.017</c:v>
                </c:pt>
                <c:pt idx="3192">
                  <c:v>46.042</c:v>
                </c:pt>
                <c:pt idx="3193">
                  <c:v>46.2680000000001</c:v>
                </c:pt>
                <c:pt idx="3194">
                  <c:v>46.274</c:v>
                </c:pt>
                <c:pt idx="3195">
                  <c:v>46.367</c:v>
                </c:pt>
                <c:pt idx="3196">
                  <c:v>46.004</c:v>
                </c:pt>
                <c:pt idx="3197">
                  <c:v>45.203</c:v>
                </c:pt>
                <c:pt idx="3198">
                  <c:v>46.46</c:v>
                </c:pt>
                <c:pt idx="3199">
                  <c:v>46.46</c:v>
                </c:pt>
                <c:pt idx="3200">
                  <c:v>46.112</c:v>
                </c:pt>
                <c:pt idx="3201">
                  <c:v>46.187</c:v>
                </c:pt>
                <c:pt idx="3202">
                  <c:v>46.213</c:v>
                </c:pt>
                <c:pt idx="3203">
                  <c:v>46.781</c:v>
                </c:pt>
                <c:pt idx="3204">
                  <c:v>45.889</c:v>
                </c:pt>
                <c:pt idx="3205">
                  <c:v>46.034</c:v>
                </c:pt>
                <c:pt idx="3206">
                  <c:v>45.845</c:v>
                </c:pt>
                <c:pt idx="3207">
                  <c:v>46.693</c:v>
                </c:pt>
                <c:pt idx="3208">
                  <c:v>46.197</c:v>
                </c:pt>
                <c:pt idx="3209">
                  <c:v>46.118</c:v>
                </c:pt>
                <c:pt idx="3210">
                  <c:v>46.009</c:v>
                </c:pt>
                <c:pt idx="3211">
                  <c:v>45.664</c:v>
                </c:pt>
                <c:pt idx="3212">
                  <c:v>45.891</c:v>
                </c:pt>
                <c:pt idx="3213">
                  <c:v>45.806</c:v>
                </c:pt>
                <c:pt idx="3214">
                  <c:v>45.705</c:v>
                </c:pt>
                <c:pt idx="3215">
                  <c:v>46.078</c:v>
                </c:pt>
                <c:pt idx="3216">
                  <c:v>45.294</c:v>
                </c:pt>
                <c:pt idx="3217">
                  <c:v>46.194</c:v>
                </c:pt>
                <c:pt idx="3218">
                  <c:v>45.879</c:v>
                </c:pt>
                <c:pt idx="3219">
                  <c:v>45.928</c:v>
                </c:pt>
                <c:pt idx="3220">
                  <c:v>46.285</c:v>
                </c:pt>
                <c:pt idx="3221">
                  <c:v>45.881</c:v>
                </c:pt>
                <c:pt idx="3222">
                  <c:v>45.96</c:v>
                </c:pt>
                <c:pt idx="3223">
                  <c:v>46.219</c:v>
                </c:pt>
                <c:pt idx="3224">
                  <c:v>47.1920000000001</c:v>
                </c:pt>
                <c:pt idx="3225">
                  <c:v>46.021</c:v>
                </c:pt>
                <c:pt idx="3226">
                  <c:v>46.138</c:v>
                </c:pt>
                <c:pt idx="3227">
                  <c:v>45.871</c:v>
                </c:pt>
                <c:pt idx="3228">
                  <c:v>46.475</c:v>
                </c:pt>
                <c:pt idx="3229">
                  <c:v>46.073</c:v>
                </c:pt>
                <c:pt idx="3230">
                  <c:v>46.164</c:v>
                </c:pt>
                <c:pt idx="3231">
                  <c:v>46.052</c:v>
                </c:pt>
                <c:pt idx="3232">
                  <c:v>46.396</c:v>
                </c:pt>
                <c:pt idx="3233">
                  <c:v>46.27</c:v>
                </c:pt>
                <c:pt idx="3234">
                  <c:v>45.84</c:v>
                </c:pt>
                <c:pt idx="3235">
                  <c:v>46.456</c:v>
                </c:pt>
                <c:pt idx="3236">
                  <c:v>45.819</c:v>
                </c:pt>
                <c:pt idx="3237">
                  <c:v>46.069</c:v>
                </c:pt>
                <c:pt idx="3238">
                  <c:v>45.615</c:v>
                </c:pt>
                <c:pt idx="3239">
                  <c:v>46.02</c:v>
                </c:pt>
                <c:pt idx="3240">
                  <c:v>45.1</c:v>
                </c:pt>
                <c:pt idx="3241">
                  <c:v>46.573</c:v>
                </c:pt>
                <c:pt idx="3242">
                  <c:v>45.702</c:v>
                </c:pt>
                <c:pt idx="3243">
                  <c:v>45.939</c:v>
                </c:pt>
                <c:pt idx="3244">
                  <c:v>46.756</c:v>
                </c:pt>
                <c:pt idx="3245">
                  <c:v>46.019</c:v>
                </c:pt>
                <c:pt idx="3246">
                  <c:v>46.066</c:v>
                </c:pt>
                <c:pt idx="3247">
                  <c:v>46.207</c:v>
                </c:pt>
                <c:pt idx="3248">
                  <c:v>46.251</c:v>
                </c:pt>
                <c:pt idx="3249">
                  <c:v>46.662</c:v>
                </c:pt>
                <c:pt idx="3250">
                  <c:v>46.127</c:v>
                </c:pt>
                <c:pt idx="3251">
                  <c:v>46.368</c:v>
                </c:pt>
                <c:pt idx="3252">
                  <c:v>46.184</c:v>
                </c:pt>
                <c:pt idx="3253">
                  <c:v>46.553</c:v>
                </c:pt>
                <c:pt idx="3254">
                  <c:v>46.453</c:v>
                </c:pt>
                <c:pt idx="3255">
                  <c:v>45.729</c:v>
                </c:pt>
                <c:pt idx="3256">
                  <c:v>45.932</c:v>
                </c:pt>
                <c:pt idx="3257">
                  <c:v>45.996</c:v>
                </c:pt>
                <c:pt idx="3258">
                  <c:v>46.002</c:v>
                </c:pt>
                <c:pt idx="3259">
                  <c:v>46.361</c:v>
                </c:pt>
                <c:pt idx="3260">
                  <c:v>45.141</c:v>
                </c:pt>
                <c:pt idx="3261">
                  <c:v>46.462</c:v>
                </c:pt>
                <c:pt idx="3262">
                  <c:v>46.115</c:v>
                </c:pt>
                <c:pt idx="3263">
                  <c:v>47.76</c:v>
                </c:pt>
                <c:pt idx="3264">
                  <c:v>46.638</c:v>
                </c:pt>
                <c:pt idx="3265">
                  <c:v>46.059</c:v>
                </c:pt>
                <c:pt idx="3266">
                  <c:v>46.816</c:v>
                </c:pt>
                <c:pt idx="3267">
                  <c:v>46.33</c:v>
                </c:pt>
                <c:pt idx="3268">
                  <c:v>44.459</c:v>
                </c:pt>
                <c:pt idx="3269">
                  <c:v>46.14</c:v>
                </c:pt>
                <c:pt idx="3270">
                  <c:v>46.747</c:v>
                </c:pt>
                <c:pt idx="3271">
                  <c:v>46.179</c:v>
                </c:pt>
                <c:pt idx="3272">
                  <c:v>46.278</c:v>
                </c:pt>
                <c:pt idx="3273">
                  <c:v>46.17</c:v>
                </c:pt>
                <c:pt idx="3274">
                  <c:v>46.258</c:v>
                </c:pt>
                <c:pt idx="3275">
                  <c:v>46.312</c:v>
                </c:pt>
                <c:pt idx="3276">
                  <c:v>45.926</c:v>
                </c:pt>
                <c:pt idx="3277">
                  <c:v>45.513</c:v>
                </c:pt>
                <c:pt idx="3278">
                  <c:v>46.488</c:v>
                </c:pt>
                <c:pt idx="3279">
                  <c:v>46.168</c:v>
                </c:pt>
                <c:pt idx="3280">
                  <c:v>46.501</c:v>
                </c:pt>
                <c:pt idx="3281">
                  <c:v>46.526</c:v>
                </c:pt>
                <c:pt idx="3282">
                  <c:v>45.724</c:v>
                </c:pt>
                <c:pt idx="3283">
                  <c:v>46.995</c:v>
                </c:pt>
                <c:pt idx="3284">
                  <c:v>46.474</c:v>
                </c:pt>
                <c:pt idx="3285">
                  <c:v>47.364</c:v>
                </c:pt>
                <c:pt idx="3286">
                  <c:v>46.179</c:v>
                </c:pt>
                <c:pt idx="3287">
                  <c:v>46.548</c:v>
                </c:pt>
                <c:pt idx="3288">
                  <c:v>46.206</c:v>
                </c:pt>
                <c:pt idx="3289">
                  <c:v>45.747</c:v>
                </c:pt>
                <c:pt idx="3290">
                  <c:v>46.342</c:v>
                </c:pt>
                <c:pt idx="3291">
                  <c:v>45.962</c:v>
                </c:pt>
                <c:pt idx="3292">
                  <c:v>45.981</c:v>
                </c:pt>
                <c:pt idx="3293">
                  <c:v>46.133</c:v>
                </c:pt>
                <c:pt idx="3294">
                  <c:v>46.5</c:v>
                </c:pt>
                <c:pt idx="3295">
                  <c:v>45.565</c:v>
                </c:pt>
                <c:pt idx="3296">
                  <c:v>46.111</c:v>
                </c:pt>
                <c:pt idx="3297">
                  <c:v>46.492</c:v>
                </c:pt>
                <c:pt idx="3298">
                  <c:v>46.259</c:v>
                </c:pt>
                <c:pt idx="3299">
                  <c:v>46.861</c:v>
                </c:pt>
                <c:pt idx="3300">
                  <c:v>46.42</c:v>
                </c:pt>
                <c:pt idx="3301">
                  <c:v>46.058</c:v>
                </c:pt>
                <c:pt idx="3302">
                  <c:v>46.146</c:v>
                </c:pt>
                <c:pt idx="3303">
                  <c:v>45.843</c:v>
                </c:pt>
                <c:pt idx="3304">
                  <c:v>46.552</c:v>
                </c:pt>
                <c:pt idx="3305">
                  <c:v>46.08</c:v>
                </c:pt>
                <c:pt idx="3306">
                  <c:v>46.876</c:v>
                </c:pt>
                <c:pt idx="3307">
                  <c:v>45.631</c:v>
                </c:pt>
                <c:pt idx="3308">
                  <c:v>45.464</c:v>
                </c:pt>
                <c:pt idx="3309">
                  <c:v>46.599</c:v>
                </c:pt>
                <c:pt idx="3310">
                  <c:v>45.974</c:v>
                </c:pt>
                <c:pt idx="3311">
                  <c:v>47.652</c:v>
                </c:pt>
                <c:pt idx="3312">
                  <c:v>47.035</c:v>
                </c:pt>
                <c:pt idx="3313">
                  <c:v>45.959</c:v>
                </c:pt>
                <c:pt idx="3314">
                  <c:v>46.248</c:v>
                </c:pt>
                <c:pt idx="3315">
                  <c:v>46.177</c:v>
                </c:pt>
                <c:pt idx="3316">
                  <c:v>46.496</c:v>
                </c:pt>
                <c:pt idx="3317">
                  <c:v>45.985</c:v>
                </c:pt>
                <c:pt idx="3318">
                  <c:v>45.711</c:v>
                </c:pt>
                <c:pt idx="3319">
                  <c:v>46.387</c:v>
                </c:pt>
                <c:pt idx="3320">
                  <c:v>46.445</c:v>
                </c:pt>
                <c:pt idx="3321">
                  <c:v>47.307</c:v>
                </c:pt>
                <c:pt idx="3322">
                  <c:v>45.708</c:v>
                </c:pt>
                <c:pt idx="3323">
                  <c:v>46.498</c:v>
                </c:pt>
                <c:pt idx="3324">
                  <c:v>46.079</c:v>
                </c:pt>
                <c:pt idx="3325">
                  <c:v>46.442</c:v>
                </c:pt>
                <c:pt idx="3326">
                  <c:v>46.366</c:v>
                </c:pt>
                <c:pt idx="3327">
                  <c:v>45.938</c:v>
                </c:pt>
                <c:pt idx="3328">
                  <c:v>46.277</c:v>
                </c:pt>
                <c:pt idx="3329">
                  <c:v>45.4</c:v>
                </c:pt>
                <c:pt idx="3330">
                  <c:v>46.972</c:v>
                </c:pt>
                <c:pt idx="3331">
                  <c:v>46.208</c:v>
                </c:pt>
                <c:pt idx="3332">
                  <c:v>46.237</c:v>
                </c:pt>
                <c:pt idx="3333">
                  <c:v>46.267</c:v>
                </c:pt>
                <c:pt idx="3334">
                  <c:v>46.307</c:v>
                </c:pt>
                <c:pt idx="3335">
                  <c:v>46.549</c:v>
                </c:pt>
                <c:pt idx="3336">
                  <c:v>47.041</c:v>
                </c:pt>
                <c:pt idx="3337">
                  <c:v>46.675</c:v>
                </c:pt>
                <c:pt idx="3338">
                  <c:v>45.794</c:v>
                </c:pt>
                <c:pt idx="3339">
                  <c:v>46.095</c:v>
                </c:pt>
                <c:pt idx="3340">
                  <c:v>46.957</c:v>
                </c:pt>
                <c:pt idx="3341">
                  <c:v>46.414</c:v>
                </c:pt>
                <c:pt idx="3342">
                  <c:v>46.38</c:v>
                </c:pt>
                <c:pt idx="3343">
                  <c:v>46.646</c:v>
                </c:pt>
                <c:pt idx="3344">
                  <c:v>46.466</c:v>
                </c:pt>
                <c:pt idx="3345">
                  <c:v>45.6280000000001</c:v>
                </c:pt>
                <c:pt idx="3346">
                  <c:v>47.271</c:v>
                </c:pt>
                <c:pt idx="3347">
                  <c:v>46.842</c:v>
                </c:pt>
                <c:pt idx="3348">
                  <c:v>46.047</c:v>
                </c:pt>
                <c:pt idx="3349">
                  <c:v>45.704</c:v>
                </c:pt>
                <c:pt idx="3350">
                  <c:v>46.554</c:v>
                </c:pt>
                <c:pt idx="3351">
                  <c:v>45.668</c:v>
                </c:pt>
                <c:pt idx="3352">
                  <c:v>46.47</c:v>
                </c:pt>
                <c:pt idx="3353">
                  <c:v>45.908</c:v>
                </c:pt>
                <c:pt idx="3354">
                  <c:v>46.171</c:v>
                </c:pt>
                <c:pt idx="3355">
                  <c:v>45.976</c:v>
                </c:pt>
                <c:pt idx="3356">
                  <c:v>46.378</c:v>
                </c:pt>
                <c:pt idx="3357">
                  <c:v>45.996</c:v>
                </c:pt>
                <c:pt idx="3358">
                  <c:v>46.267</c:v>
                </c:pt>
                <c:pt idx="3359">
                  <c:v>45.255</c:v>
                </c:pt>
                <c:pt idx="3360">
                  <c:v>46.16</c:v>
                </c:pt>
                <c:pt idx="3361">
                  <c:v>46.119</c:v>
                </c:pt>
                <c:pt idx="3362">
                  <c:v>45.402</c:v>
                </c:pt>
                <c:pt idx="3363">
                  <c:v>47.075</c:v>
                </c:pt>
                <c:pt idx="3364">
                  <c:v>45.689</c:v>
                </c:pt>
                <c:pt idx="3365">
                  <c:v>45.934</c:v>
                </c:pt>
                <c:pt idx="3366">
                  <c:v>45.244</c:v>
                </c:pt>
                <c:pt idx="3367">
                  <c:v>47.267</c:v>
                </c:pt>
                <c:pt idx="3368">
                  <c:v>46.949</c:v>
                </c:pt>
                <c:pt idx="3369">
                  <c:v>46.445</c:v>
                </c:pt>
                <c:pt idx="3370">
                  <c:v>46.282</c:v>
                </c:pt>
                <c:pt idx="3371">
                  <c:v>46.004</c:v>
                </c:pt>
                <c:pt idx="3372">
                  <c:v>46.446</c:v>
                </c:pt>
                <c:pt idx="3373">
                  <c:v>46.422</c:v>
                </c:pt>
                <c:pt idx="3374">
                  <c:v>46.807</c:v>
                </c:pt>
                <c:pt idx="3375">
                  <c:v>46.094</c:v>
                </c:pt>
                <c:pt idx="3376">
                  <c:v>46.465</c:v>
                </c:pt>
                <c:pt idx="3377">
                  <c:v>46.452</c:v>
                </c:pt>
                <c:pt idx="3378">
                  <c:v>46.063</c:v>
                </c:pt>
                <c:pt idx="3379">
                  <c:v>46.457</c:v>
                </c:pt>
                <c:pt idx="3380">
                  <c:v>46.092</c:v>
                </c:pt>
                <c:pt idx="3381">
                  <c:v>46.308</c:v>
                </c:pt>
                <c:pt idx="3382">
                  <c:v>45.773</c:v>
                </c:pt>
                <c:pt idx="3383">
                  <c:v>46.388</c:v>
                </c:pt>
                <c:pt idx="3384">
                  <c:v>46.283</c:v>
                </c:pt>
                <c:pt idx="3385">
                  <c:v>46.573</c:v>
                </c:pt>
                <c:pt idx="3386">
                  <c:v>46.252</c:v>
                </c:pt>
                <c:pt idx="3387">
                  <c:v>46.62</c:v>
                </c:pt>
                <c:pt idx="3388">
                  <c:v>47.473</c:v>
                </c:pt>
                <c:pt idx="3389">
                  <c:v>46.575</c:v>
                </c:pt>
                <c:pt idx="3390">
                  <c:v>46.201</c:v>
                </c:pt>
                <c:pt idx="3391">
                  <c:v>46.062</c:v>
                </c:pt>
                <c:pt idx="3392">
                  <c:v>47.248</c:v>
                </c:pt>
                <c:pt idx="3393">
                  <c:v>46.521</c:v>
                </c:pt>
                <c:pt idx="3394">
                  <c:v>46.213</c:v>
                </c:pt>
                <c:pt idx="3395">
                  <c:v>46.311</c:v>
                </c:pt>
                <c:pt idx="3396">
                  <c:v>46.331</c:v>
                </c:pt>
                <c:pt idx="3397">
                  <c:v>46.347</c:v>
                </c:pt>
                <c:pt idx="3398">
                  <c:v>46.245</c:v>
                </c:pt>
                <c:pt idx="3399">
                  <c:v>46.252</c:v>
                </c:pt>
                <c:pt idx="3400">
                  <c:v>46.396</c:v>
                </c:pt>
                <c:pt idx="3401">
                  <c:v>45.997</c:v>
                </c:pt>
                <c:pt idx="3402">
                  <c:v>46.158</c:v>
                </c:pt>
                <c:pt idx="3403">
                  <c:v>46.346</c:v>
                </c:pt>
                <c:pt idx="3404">
                  <c:v>46.194</c:v>
                </c:pt>
                <c:pt idx="3405">
                  <c:v>46.403</c:v>
                </c:pt>
                <c:pt idx="3406">
                  <c:v>46.594</c:v>
                </c:pt>
                <c:pt idx="3407">
                  <c:v>46.067</c:v>
                </c:pt>
                <c:pt idx="3408">
                  <c:v>46.905</c:v>
                </c:pt>
                <c:pt idx="3409">
                  <c:v>46.803</c:v>
                </c:pt>
                <c:pt idx="3410">
                  <c:v>46.841</c:v>
                </c:pt>
                <c:pt idx="3411">
                  <c:v>46.568</c:v>
                </c:pt>
                <c:pt idx="3412">
                  <c:v>46.449</c:v>
                </c:pt>
                <c:pt idx="3413">
                  <c:v>45.881</c:v>
                </c:pt>
                <c:pt idx="3414">
                  <c:v>45.293</c:v>
                </c:pt>
                <c:pt idx="3415">
                  <c:v>46.244</c:v>
                </c:pt>
                <c:pt idx="3416">
                  <c:v>47.327</c:v>
                </c:pt>
                <c:pt idx="3417">
                  <c:v>46.142</c:v>
                </c:pt>
                <c:pt idx="3418">
                  <c:v>46.199</c:v>
                </c:pt>
                <c:pt idx="3419">
                  <c:v>46.178</c:v>
                </c:pt>
                <c:pt idx="3420">
                  <c:v>46.448</c:v>
                </c:pt>
                <c:pt idx="3421">
                  <c:v>46.716</c:v>
                </c:pt>
                <c:pt idx="3422">
                  <c:v>45.968</c:v>
                </c:pt>
                <c:pt idx="3423">
                  <c:v>46.074</c:v>
                </c:pt>
                <c:pt idx="3424">
                  <c:v>46.758</c:v>
                </c:pt>
                <c:pt idx="3425">
                  <c:v>46.14</c:v>
                </c:pt>
                <c:pt idx="3426">
                  <c:v>46.449</c:v>
                </c:pt>
                <c:pt idx="3427">
                  <c:v>46.34</c:v>
                </c:pt>
                <c:pt idx="3428">
                  <c:v>46.7960000000001</c:v>
                </c:pt>
                <c:pt idx="3429">
                  <c:v>46.764</c:v>
                </c:pt>
                <c:pt idx="3430">
                  <c:v>46.603</c:v>
                </c:pt>
                <c:pt idx="3431">
                  <c:v>46.6220000000001</c:v>
                </c:pt>
                <c:pt idx="3432">
                  <c:v>46.45</c:v>
                </c:pt>
                <c:pt idx="3433">
                  <c:v>46.68</c:v>
                </c:pt>
                <c:pt idx="3434">
                  <c:v>46.252</c:v>
                </c:pt>
                <c:pt idx="3435">
                  <c:v>46.495</c:v>
                </c:pt>
                <c:pt idx="3436">
                  <c:v>46.413</c:v>
                </c:pt>
                <c:pt idx="3437">
                  <c:v>45.028</c:v>
                </c:pt>
                <c:pt idx="3438">
                  <c:v>46.524</c:v>
                </c:pt>
                <c:pt idx="3439">
                  <c:v>46.025</c:v>
                </c:pt>
                <c:pt idx="3440">
                  <c:v>46.539</c:v>
                </c:pt>
                <c:pt idx="3441">
                  <c:v>46.136</c:v>
                </c:pt>
                <c:pt idx="3442">
                  <c:v>46.578</c:v>
                </c:pt>
                <c:pt idx="3443">
                  <c:v>46.609</c:v>
                </c:pt>
                <c:pt idx="3444">
                  <c:v>46.129</c:v>
                </c:pt>
                <c:pt idx="3445">
                  <c:v>46.818</c:v>
                </c:pt>
                <c:pt idx="3446">
                  <c:v>46.466</c:v>
                </c:pt>
                <c:pt idx="3447">
                  <c:v>45.17</c:v>
                </c:pt>
                <c:pt idx="3448">
                  <c:v>45.943</c:v>
                </c:pt>
                <c:pt idx="3449">
                  <c:v>46.457</c:v>
                </c:pt>
                <c:pt idx="3450">
                  <c:v>46.589</c:v>
                </c:pt>
                <c:pt idx="3451">
                  <c:v>46.02</c:v>
                </c:pt>
                <c:pt idx="3452">
                  <c:v>47.212</c:v>
                </c:pt>
                <c:pt idx="3453">
                  <c:v>45.423</c:v>
                </c:pt>
                <c:pt idx="3454">
                  <c:v>46.509</c:v>
                </c:pt>
                <c:pt idx="3455">
                  <c:v>45.871</c:v>
                </c:pt>
                <c:pt idx="3456">
                  <c:v>46.566</c:v>
                </c:pt>
                <c:pt idx="3457">
                  <c:v>46.6</c:v>
                </c:pt>
                <c:pt idx="3458">
                  <c:v>46.206</c:v>
                </c:pt>
                <c:pt idx="3459">
                  <c:v>46.387</c:v>
                </c:pt>
                <c:pt idx="3460">
                  <c:v>46.231</c:v>
                </c:pt>
                <c:pt idx="3461">
                  <c:v>46.776</c:v>
                </c:pt>
                <c:pt idx="3462">
                  <c:v>46.492</c:v>
                </c:pt>
                <c:pt idx="3463">
                  <c:v>46.407</c:v>
                </c:pt>
                <c:pt idx="3464">
                  <c:v>46.602</c:v>
                </c:pt>
                <c:pt idx="3465">
                  <c:v>46.832</c:v>
                </c:pt>
                <c:pt idx="3466">
                  <c:v>47.002</c:v>
                </c:pt>
                <c:pt idx="3467">
                  <c:v>47.316</c:v>
                </c:pt>
                <c:pt idx="3468">
                  <c:v>46.312</c:v>
                </c:pt>
                <c:pt idx="3469">
                  <c:v>46.441</c:v>
                </c:pt>
                <c:pt idx="3470">
                  <c:v>45.606</c:v>
                </c:pt>
                <c:pt idx="3471">
                  <c:v>47.073</c:v>
                </c:pt>
                <c:pt idx="3472">
                  <c:v>46.44</c:v>
                </c:pt>
                <c:pt idx="3473">
                  <c:v>45.859</c:v>
                </c:pt>
                <c:pt idx="3474">
                  <c:v>47.518</c:v>
                </c:pt>
                <c:pt idx="3475">
                  <c:v>46.767</c:v>
                </c:pt>
                <c:pt idx="3476">
                  <c:v>46.79</c:v>
                </c:pt>
                <c:pt idx="3477">
                  <c:v>46.017</c:v>
                </c:pt>
                <c:pt idx="3478">
                  <c:v>47.008</c:v>
                </c:pt>
                <c:pt idx="3479">
                  <c:v>45.919</c:v>
                </c:pt>
                <c:pt idx="3480">
                  <c:v>46.649</c:v>
                </c:pt>
                <c:pt idx="3481">
                  <c:v>46.431</c:v>
                </c:pt>
                <c:pt idx="3482">
                  <c:v>47.172</c:v>
                </c:pt>
                <c:pt idx="3483">
                  <c:v>46.051</c:v>
                </c:pt>
                <c:pt idx="3484">
                  <c:v>46.716</c:v>
                </c:pt>
                <c:pt idx="3485">
                  <c:v>47.267</c:v>
                </c:pt>
                <c:pt idx="3486">
                  <c:v>45.856</c:v>
                </c:pt>
                <c:pt idx="3487">
                  <c:v>46.341</c:v>
                </c:pt>
                <c:pt idx="3488">
                  <c:v>46.781</c:v>
                </c:pt>
                <c:pt idx="3489">
                  <c:v>46.487</c:v>
                </c:pt>
                <c:pt idx="3490">
                  <c:v>46.169</c:v>
                </c:pt>
                <c:pt idx="3491">
                  <c:v>46.53</c:v>
                </c:pt>
                <c:pt idx="3492">
                  <c:v>46.288</c:v>
                </c:pt>
                <c:pt idx="3493">
                  <c:v>46.672</c:v>
                </c:pt>
                <c:pt idx="3494">
                  <c:v>46.576</c:v>
                </c:pt>
                <c:pt idx="3495">
                  <c:v>46.713</c:v>
                </c:pt>
                <c:pt idx="3496">
                  <c:v>45.019</c:v>
                </c:pt>
                <c:pt idx="3497">
                  <c:v>46.555</c:v>
                </c:pt>
                <c:pt idx="3498">
                  <c:v>46.497</c:v>
                </c:pt>
                <c:pt idx="3499">
                  <c:v>46.601</c:v>
                </c:pt>
                <c:pt idx="3500">
                  <c:v>46.2</c:v>
                </c:pt>
                <c:pt idx="3501">
                  <c:v>46.7220000000001</c:v>
                </c:pt>
                <c:pt idx="3502">
                  <c:v>46.276</c:v>
                </c:pt>
                <c:pt idx="3503">
                  <c:v>46.595</c:v>
                </c:pt>
                <c:pt idx="3504">
                  <c:v>46.527</c:v>
                </c:pt>
                <c:pt idx="3505">
                  <c:v>46.705</c:v>
                </c:pt>
                <c:pt idx="3506">
                  <c:v>46.624</c:v>
                </c:pt>
                <c:pt idx="3507">
                  <c:v>47.206</c:v>
                </c:pt>
                <c:pt idx="3508">
                  <c:v>46.313</c:v>
                </c:pt>
                <c:pt idx="3509">
                  <c:v>46.2350000000001</c:v>
                </c:pt>
                <c:pt idx="3510">
                  <c:v>46.617</c:v>
                </c:pt>
                <c:pt idx="3511">
                  <c:v>46.443</c:v>
                </c:pt>
                <c:pt idx="3512">
                  <c:v>46.7380000000001</c:v>
                </c:pt>
                <c:pt idx="3513">
                  <c:v>46.607</c:v>
                </c:pt>
                <c:pt idx="3514">
                  <c:v>46.423</c:v>
                </c:pt>
                <c:pt idx="3515">
                  <c:v>46.459</c:v>
                </c:pt>
                <c:pt idx="3516">
                  <c:v>46.766</c:v>
                </c:pt>
                <c:pt idx="3517">
                  <c:v>46.094</c:v>
                </c:pt>
                <c:pt idx="3518">
                  <c:v>46.609</c:v>
                </c:pt>
                <c:pt idx="3519">
                  <c:v>46.564</c:v>
                </c:pt>
                <c:pt idx="3520">
                  <c:v>46.898</c:v>
                </c:pt>
                <c:pt idx="3521">
                  <c:v>46.566</c:v>
                </c:pt>
                <c:pt idx="3522">
                  <c:v>46.382</c:v>
                </c:pt>
                <c:pt idx="3523">
                  <c:v>47.113</c:v>
                </c:pt>
                <c:pt idx="3524">
                  <c:v>46.436</c:v>
                </c:pt>
                <c:pt idx="3525">
                  <c:v>46.354</c:v>
                </c:pt>
                <c:pt idx="3526">
                  <c:v>46.514</c:v>
                </c:pt>
                <c:pt idx="3527">
                  <c:v>46.34</c:v>
                </c:pt>
                <c:pt idx="3528">
                  <c:v>46.774</c:v>
                </c:pt>
                <c:pt idx="3529">
                  <c:v>46.409</c:v>
                </c:pt>
                <c:pt idx="3530">
                  <c:v>46.7980000000001</c:v>
                </c:pt>
                <c:pt idx="3531">
                  <c:v>45.974</c:v>
                </c:pt>
                <c:pt idx="3532">
                  <c:v>46.851</c:v>
                </c:pt>
                <c:pt idx="3533">
                  <c:v>46.66</c:v>
                </c:pt>
                <c:pt idx="3534">
                  <c:v>46.289</c:v>
                </c:pt>
                <c:pt idx="3535">
                  <c:v>46.17</c:v>
                </c:pt>
                <c:pt idx="3536">
                  <c:v>46.605</c:v>
                </c:pt>
                <c:pt idx="3537">
                  <c:v>47.002</c:v>
                </c:pt>
                <c:pt idx="3538">
                  <c:v>47.006</c:v>
                </c:pt>
                <c:pt idx="3539">
                  <c:v>46.216</c:v>
                </c:pt>
                <c:pt idx="3540">
                  <c:v>46.789</c:v>
                </c:pt>
                <c:pt idx="3541">
                  <c:v>47.007</c:v>
                </c:pt>
                <c:pt idx="3542">
                  <c:v>46.2350000000001</c:v>
                </c:pt>
                <c:pt idx="3543">
                  <c:v>45.426</c:v>
                </c:pt>
                <c:pt idx="3544">
                  <c:v>46.803</c:v>
                </c:pt>
                <c:pt idx="3545">
                  <c:v>46.812</c:v>
                </c:pt>
                <c:pt idx="3546">
                  <c:v>46.419</c:v>
                </c:pt>
                <c:pt idx="3547">
                  <c:v>45.988</c:v>
                </c:pt>
                <c:pt idx="3548">
                  <c:v>45.601</c:v>
                </c:pt>
                <c:pt idx="3549">
                  <c:v>45.999</c:v>
                </c:pt>
                <c:pt idx="3550">
                  <c:v>46.585</c:v>
                </c:pt>
                <c:pt idx="3551">
                  <c:v>46.805</c:v>
                </c:pt>
                <c:pt idx="3552">
                  <c:v>46.686</c:v>
                </c:pt>
                <c:pt idx="3553">
                  <c:v>46.935</c:v>
                </c:pt>
                <c:pt idx="3554">
                  <c:v>46.259</c:v>
                </c:pt>
                <c:pt idx="3555">
                  <c:v>46.511</c:v>
                </c:pt>
                <c:pt idx="3556">
                  <c:v>46.672</c:v>
                </c:pt>
                <c:pt idx="3557">
                  <c:v>46.876</c:v>
                </c:pt>
                <c:pt idx="3558">
                  <c:v>46.7980000000001</c:v>
                </c:pt>
                <c:pt idx="3559">
                  <c:v>46.67</c:v>
                </c:pt>
                <c:pt idx="3560">
                  <c:v>46.124</c:v>
                </c:pt>
                <c:pt idx="3561">
                  <c:v>46.553</c:v>
                </c:pt>
                <c:pt idx="3562">
                  <c:v>46.744</c:v>
                </c:pt>
                <c:pt idx="3563">
                  <c:v>46.991</c:v>
                </c:pt>
                <c:pt idx="3564">
                  <c:v>46.819</c:v>
                </c:pt>
                <c:pt idx="3565">
                  <c:v>46.606</c:v>
                </c:pt>
                <c:pt idx="3566">
                  <c:v>46.422</c:v>
                </c:pt>
                <c:pt idx="3567">
                  <c:v>46.378</c:v>
                </c:pt>
                <c:pt idx="3568">
                  <c:v>45.091</c:v>
                </c:pt>
                <c:pt idx="3569">
                  <c:v>46.358</c:v>
                </c:pt>
                <c:pt idx="3570">
                  <c:v>46.783</c:v>
                </c:pt>
                <c:pt idx="3571">
                  <c:v>46.526</c:v>
                </c:pt>
                <c:pt idx="3572">
                  <c:v>47.099</c:v>
                </c:pt>
                <c:pt idx="3573">
                  <c:v>46.6280000000001</c:v>
                </c:pt>
                <c:pt idx="3574">
                  <c:v>46.555</c:v>
                </c:pt>
                <c:pt idx="3575">
                  <c:v>46.7320000000001</c:v>
                </c:pt>
                <c:pt idx="3576">
                  <c:v>46.608</c:v>
                </c:pt>
                <c:pt idx="3577">
                  <c:v>46.712</c:v>
                </c:pt>
                <c:pt idx="3578">
                  <c:v>46.497</c:v>
                </c:pt>
                <c:pt idx="3579">
                  <c:v>46.256</c:v>
                </c:pt>
                <c:pt idx="3580">
                  <c:v>47.164</c:v>
                </c:pt>
                <c:pt idx="3581">
                  <c:v>46.541</c:v>
                </c:pt>
                <c:pt idx="3582">
                  <c:v>46.486</c:v>
                </c:pt>
                <c:pt idx="3583">
                  <c:v>46.335</c:v>
                </c:pt>
                <c:pt idx="3584">
                  <c:v>46.664</c:v>
                </c:pt>
                <c:pt idx="3585">
                  <c:v>46.905</c:v>
                </c:pt>
                <c:pt idx="3586">
                  <c:v>46.534</c:v>
                </c:pt>
                <c:pt idx="3587">
                  <c:v>46.411</c:v>
                </c:pt>
                <c:pt idx="3588">
                  <c:v>46.414</c:v>
                </c:pt>
                <c:pt idx="3589">
                  <c:v>47.148</c:v>
                </c:pt>
                <c:pt idx="3590">
                  <c:v>46.585</c:v>
                </c:pt>
                <c:pt idx="3591">
                  <c:v>46.941</c:v>
                </c:pt>
                <c:pt idx="3592">
                  <c:v>46.443</c:v>
                </c:pt>
                <c:pt idx="3593">
                  <c:v>46.585</c:v>
                </c:pt>
                <c:pt idx="3594">
                  <c:v>46.284</c:v>
                </c:pt>
                <c:pt idx="3595">
                  <c:v>46.739</c:v>
                </c:pt>
                <c:pt idx="3596">
                  <c:v>46.19</c:v>
                </c:pt>
                <c:pt idx="3597">
                  <c:v>47.078</c:v>
                </c:pt>
                <c:pt idx="3598">
                  <c:v>46.5</c:v>
                </c:pt>
                <c:pt idx="3599">
                  <c:v>46.929</c:v>
                </c:pt>
                <c:pt idx="3600">
                  <c:v>46.409</c:v>
                </c:pt>
                <c:pt idx="3601">
                  <c:v>46.587</c:v>
                </c:pt>
                <c:pt idx="3602">
                  <c:v>45.61</c:v>
                </c:pt>
                <c:pt idx="3603">
                  <c:v>46.323</c:v>
                </c:pt>
                <c:pt idx="3604">
                  <c:v>46.583</c:v>
                </c:pt>
                <c:pt idx="3605">
                  <c:v>46.549</c:v>
                </c:pt>
                <c:pt idx="3606">
                  <c:v>46.575</c:v>
                </c:pt>
                <c:pt idx="3607">
                  <c:v>46.417</c:v>
                </c:pt>
                <c:pt idx="3608">
                  <c:v>46.632</c:v>
                </c:pt>
                <c:pt idx="3609">
                  <c:v>46.8</c:v>
                </c:pt>
                <c:pt idx="3610">
                  <c:v>46.7220000000001</c:v>
                </c:pt>
                <c:pt idx="3611">
                  <c:v>46.604</c:v>
                </c:pt>
                <c:pt idx="3612">
                  <c:v>46.324</c:v>
                </c:pt>
                <c:pt idx="3613">
                  <c:v>46.206</c:v>
                </c:pt>
                <c:pt idx="3614">
                  <c:v>46.7960000000001</c:v>
                </c:pt>
                <c:pt idx="3615">
                  <c:v>46.34</c:v>
                </c:pt>
                <c:pt idx="3616">
                  <c:v>46.089</c:v>
                </c:pt>
                <c:pt idx="3617">
                  <c:v>46.437</c:v>
                </c:pt>
                <c:pt idx="3618">
                  <c:v>46.2320000000001</c:v>
                </c:pt>
                <c:pt idx="3619">
                  <c:v>46.815</c:v>
                </c:pt>
                <c:pt idx="3620">
                  <c:v>46.506</c:v>
                </c:pt>
                <c:pt idx="3621">
                  <c:v>47.332</c:v>
                </c:pt>
                <c:pt idx="3622">
                  <c:v>46.353</c:v>
                </c:pt>
                <c:pt idx="3623">
                  <c:v>46.865</c:v>
                </c:pt>
                <c:pt idx="3624">
                  <c:v>46.505</c:v>
                </c:pt>
                <c:pt idx="3625">
                  <c:v>46.357</c:v>
                </c:pt>
                <c:pt idx="3626">
                  <c:v>46.815</c:v>
                </c:pt>
                <c:pt idx="3627">
                  <c:v>46.343</c:v>
                </c:pt>
                <c:pt idx="3628">
                  <c:v>46.502</c:v>
                </c:pt>
                <c:pt idx="3629">
                  <c:v>46.469</c:v>
                </c:pt>
                <c:pt idx="3630">
                  <c:v>47.061</c:v>
                </c:pt>
                <c:pt idx="3631">
                  <c:v>46.824</c:v>
                </c:pt>
                <c:pt idx="3632">
                  <c:v>46.205</c:v>
                </c:pt>
                <c:pt idx="3633">
                  <c:v>45.455</c:v>
                </c:pt>
                <c:pt idx="3634">
                  <c:v>46.918</c:v>
                </c:pt>
                <c:pt idx="3635">
                  <c:v>46.697</c:v>
                </c:pt>
                <c:pt idx="3636">
                  <c:v>46.453</c:v>
                </c:pt>
                <c:pt idx="3637">
                  <c:v>47.365</c:v>
                </c:pt>
                <c:pt idx="3638">
                  <c:v>46.124</c:v>
                </c:pt>
                <c:pt idx="3639">
                  <c:v>46.396</c:v>
                </c:pt>
                <c:pt idx="3640">
                  <c:v>46.982</c:v>
                </c:pt>
                <c:pt idx="3641">
                  <c:v>46.935</c:v>
                </c:pt>
                <c:pt idx="3642">
                  <c:v>46.603</c:v>
                </c:pt>
                <c:pt idx="3643">
                  <c:v>45.934</c:v>
                </c:pt>
                <c:pt idx="3644">
                  <c:v>46.052</c:v>
                </c:pt>
                <c:pt idx="3645">
                  <c:v>47.327</c:v>
                </c:pt>
                <c:pt idx="3646">
                  <c:v>46.644</c:v>
                </c:pt>
                <c:pt idx="3647">
                  <c:v>47.186</c:v>
                </c:pt>
                <c:pt idx="3648">
                  <c:v>46.184</c:v>
                </c:pt>
                <c:pt idx="3649">
                  <c:v>47.08</c:v>
                </c:pt>
                <c:pt idx="3650">
                  <c:v>47.181</c:v>
                </c:pt>
                <c:pt idx="3651">
                  <c:v>46.533</c:v>
                </c:pt>
                <c:pt idx="3652">
                  <c:v>46.954</c:v>
                </c:pt>
                <c:pt idx="3653">
                  <c:v>46.668</c:v>
                </c:pt>
                <c:pt idx="3654">
                  <c:v>46.7</c:v>
                </c:pt>
                <c:pt idx="3655">
                  <c:v>46.637</c:v>
                </c:pt>
                <c:pt idx="3656">
                  <c:v>46.885</c:v>
                </c:pt>
                <c:pt idx="3657">
                  <c:v>46.749</c:v>
                </c:pt>
                <c:pt idx="3658">
                  <c:v>47.015</c:v>
                </c:pt>
                <c:pt idx="3659">
                  <c:v>46.615</c:v>
                </c:pt>
                <c:pt idx="3660">
                  <c:v>46.886</c:v>
                </c:pt>
                <c:pt idx="3661">
                  <c:v>46.418</c:v>
                </c:pt>
                <c:pt idx="3662">
                  <c:v>47.197</c:v>
                </c:pt>
                <c:pt idx="3663">
                  <c:v>47.673</c:v>
                </c:pt>
                <c:pt idx="3664">
                  <c:v>46.181</c:v>
                </c:pt>
                <c:pt idx="3665">
                  <c:v>45.586</c:v>
                </c:pt>
                <c:pt idx="3666">
                  <c:v>46.605</c:v>
                </c:pt>
                <c:pt idx="3667">
                  <c:v>47.258</c:v>
                </c:pt>
                <c:pt idx="3668">
                  <c:v>46.834</c:v>
                </c:pt>
                <c:pt idx="3669">
                  <c:v>47.059</c:v>
                </c:pt>
                <c:pt idx="3670">
                  <c:v>46.544</c:v>
                </c:pt>
                <c:pt idx="3671">
                  <c:v>46.696</c:v>
                </c:pt>
                <c:pt idx="3672">
                  <c:v>46.593</c:v>
                </c:pt>
                <c:pt idx="3673">
                  <c:v>46.036</c:v>
                </c:pt>
                <c:pt idx="3674">
                  <c:v>46.343</c:v>
                </c:pt>
                <c:pt idx="3675">
                  <c:v>46.7920000000001</c:v>
                </c:pt>
                <c:pt idx="3676">
                  <c:v>47.13</c:v>
                </c:pt>
                <c:pt idx="3677">
                  <c:v>47.516</c:v>
                </c:pt>
                <c:pt idx="3678">
                  <c:v>46.682</c:v>
                </c:pt>
                <c:pt idx="3679">
                  <c:v>46.003</c:v>
                </c:pt>
                <c:pt idx="3680">
                  <c:v>46.867</c:v>
                </c:pt>
                <c:pt idx="3681">
                  <c:v>47.041</c:v>
                </c:pt>
                <c:pt idx="3682">
                  <c:v>46.955</c:v>
                </c:pt>
                <c:pt idx="3683">
                  <c:v>46.636</c:v>
                </c:pt>
                <c:pt idx="3684">
                  <c:v>46.52</c:v>
                </c:pt>
                <c:pt idx="3685">
                  <c:v>47.2</c:v>
                </c:pt>
                <c:pt idx="3686">
                  <c:v>47.133</c:v>
                </c:pt>
                <c:pt idx="3687">
                  <c:v>46.899</c:v>
                </c:pt>
                <c:pt idx="3688">
                  <c:v>46.688</c:v>
                </c:pt>
                <c:pt idx="3689">
                  <c:v>46.668</c:v>
                </c:pt>
                <c:pt idx="3690">
                  <c:v>46.557</c:v>
                </c:pt>
                <c:pt idx="3691">
                  <c:v>47.148</c:v>
                </c:pt>
                <c:pt idx="3692">
                  <c:v>46.609</c:v>
                </c:pt>
                <c:pt idx="3693">
                  <c:v>46.957</c:v>
                </c:pt>
                <c:pt idx="3694">
                  <c:v>46.375</c:v>
                </c:pt>
                <c:pt idx="3695">
                  <c:v>46.6220000000001</c:v>
                </c:pt>
                <c:pt idx="3696">
                  <c:v>47.008</c:v>
                </c:pt>
                <c:pt idx="3697">
                  <c:v>46.922</c:v>
                </c:pt>
                <c:pt idx="3698">
                  <c:v>46.911</c:v>
                </c:pt>
                <c:pt idx="3699">
                  <c:v>46.755</c:v>
                </c:pt>
                <c:pt idx="3700">
                  <c:v>47.066</c:v>
                </c:pt>
                <c:pt idx="3701">
                  <c:v>46.9</c:v>
                </c:pt>
                <c:pt idx="3702">
                  <c:v>46.456</c:v>
                </c:pt>
                <c:pt idx="3703">
                  <c:v>45.911</c:v>
                </c:pt>
                <c:pt idx="3704">
                  <c:v>46.557</c:v>
                </c:pt>
                <c:pt idx="3705">
                  <c:v>46.478</c:v>
                </c:pt>
                <c:pt idx="3706">
                  <c:v>47.105</c:v>
                </c:pt>
                <c:pt idx="3707">
                  <c:v>46.011</c:v>
                </c:pt>
                <c:pt idx="3708">
                  <c:v>46.852</c:v>
                </c:pt>
                <c:pt idx="3709">
                  <c:v>46.488</c:v>
                </c:pt>
                <c:pt idx="3710">
                  <c:v>46.543</c:v>
                </c:pt>
                <c:pt idx="3711">
                  <c:v>46.661</c:v>
                </c:pt>
                <c:pt idx="3712">
                  <c:v>47.158</c:v>
                </c:pt>
                <c:pt idx="3713">
                  <c:v>46.805</c:v>
                </c:pt>
                <c:pt idx="3714">
                  <c:v>46.482</c:v>
                </c:pt>
                <c:pt idx="3715">
                  <c:v>46.613</c:v>
                </c:pt>
                <c:pt idx="3716">
                  <c:v>46.589</c:v>
                </c:pt>
                <c:pt idx="3717">
                  <c:v>45.727</c:v>
                </c:pt>
                <c:pt idx="3718">
                  <c:v>46.575</c:v>
                </c:pt>
                <c:pt idx="3719">
                  <c:v>47.061</c:v>
                </c:pt>
                <c:pt idx="3720">
                  <c:v>46.564</c:v>
                </c:pt>
                <c:pt idx="3721">
                  <c:v>46.862</c:v>
                </c:pt>
                <c:pt idx="3722">
                  <c:v>46.359</c:v>
                </c:pt>
                <c:pt idx="3723">
                  <c:v>45.8</c:v>
                </c:pt>
                <c:pt idx="3724">
                  <c:v>46.761</c:v>
                </c:pt>
                <c:pt idx="3725">
                  <c:v>46.854</c:v>
                </c:pt>
                <c:pt idx="3726">
                  <c:v>46.627</c:v>
                </c:pt>
                <c:pt idx="3727">
                  <c:v>46.6</c:v>
                </c:pt>
                <c:pt idx="3728">
                  <c:v>46.689</c:v>
                </c:pt>
                <c:pt idx="3729">
                  <c:v>47.181</c:v>
                </c:pt>
                <c:pt idx="3730">
                  <c:v>47.356</c:v>
                </c:pt>
                <c:pt idx="3731">
                  <c:v>46.152</c:v>
                </c:pt>
                <c:pt idx="3732">
                  <c:v>46.888</c:v>
                </c:pt>
                <c:pt idx="3733">
                  <c:v>47.811</c:v>
                </c:pt>
                <c:pt idx="3734">
                  <c:v>47.043</c:v>
                </c:pt>
                <c:pt idx="3735">
                  <c:v>46.848</c:v>
                </c:pt>
                <c:pt idx="3736">
                  <c:v>46.366</c:v>
                </c:pt>
                <c:pt idx="3737">
                  <c:v>46.804</c:v>
                </c:pt>
                <c:pt idx="3738">
                  <c:v>47.16</c:v>
                </c:pt>
                <c:pt idx="3739">
                  <c:v>46.59</c:v>
                </c:pt>
                <c:pt idx="3740">
                  <c:v>46.6280000000001</c:v>
                </c:pt>
                <c:pt idx="3741">
                  <c:v>46.502</c:v>
                </c:pt>
                <c:pt idx="3742">
                  <c:v>46.631</c:v>
                </c:pt>
                <c:pt idx="3743">
                  <c:v>46.614</c:v>
                </c:pt>
                <c:pt idx="3744">
                  <c:v>47.083</c:v>
                </c:pt>
                <c:pt idx="3745">
                  <c:v>46.797</c:v>
                </c:pt>
                <c:pt idx="3746">
                  <c:v>46.87</c:v>
                </c:pt>
                <c:pt idx="3747">
                  <c:v>46.86</c:v>
                </c:pt>
                <c:pt idx="3748">
                  <c:v>46.78</c:v>
                </c:pt>
                <c:pt idx="3749">
                  <c:v>46.34</c:v>
                </c:pt>
                <c:pt idx="3750">
                  <c:v>46.494</c:v>
                </c:pt>
                <c:pt idx="3751">
                  <c:v>46.833</c:v>
                </c:pt>
                <c:pt idx="3752">
                  <c:v>46.458</c:v>
                </c:pt>
                <c:pt idx="3753">
                  <c:v>46.78</c:v>
                </c:pt>
                <c:pt idx="3754">
                  <c:v>46.72</c:v>
                </c:pt>
                <c:pt idx="3755">
                  <c:v>46.609</c:v>
                </c:pt>
                <c:pt idx="3756">
                  <c:v>47.161</c:v>
                </c:pt>
                <c:pt idx="3757">
                  <c:v>47.143</c:v>
                </c:pt>
                <c:pt idx="3758">
                  <c:v>45.822</c:v>
                </c:pt>
                <c:pt idx="3759">
                  <c:v>45.846</c:v>
                </c:pt>
                <c:pt idx="3760">
                  <c:v>46.861</c:v>
                </c:pt>
                <c:pt idx="3761">
                  <c:v>46.767</c:v>
                </c:pt>
                <c:pt idx="3762">
                  <c:v>46.86</c:v>
                </c:pt>
                <c:pt idx="3763">
                  <c:v>46.331</c:v>
                </c:pt>
                <c:pt idx="3764">
                  <c:v>46.667</c:v>
                </c:pt>
                <c:pt idx="3765">
                  <c:v>46.844</c:v>
                </c:pt>
                <c:pt idx="3766">
                  <c:v>46.408</c:v>
                </c:pt>
                <c:pt idx="3767">
                  <c:v>47.107</c:v>
                </c:pt>
                <c:pt idx="3768">
                  <c:v>46.304</c:v>
                </c:pt>
                <c:pt idx="3769">
                  <c:v>46.893</c:v>
                </c:pt>
                <c:pt idx="3770">
                  <c:v>47.078</c:v>
                </c:pt>
                <c:pt idx="3771">
                  <c:v>45.6280000000001</c:v>
                </c:pt>
                <c:pt idx="3772">
                  <c:v>47.458</c:v>
                </c:pt>
                <c:pt idx="3773">
                  <c:v>46.338</c:v>
                </c:pt>
                <c:pt idx="3774">
                  <c:v>47.145</c:v>
                </c:pt>
                <c:pt idx="3775">
                  <c:v>45.86</c:v>
                </c:pt>
                <c:pt idx="3776">
                  <c:v>46.7680000000001</c:v>
                </c:pt>
                <c:pt idx="3777">
                  <c:v>47.139</c:v>
                </c:pt>
                <c:pt idx="3778">
                  <c:v>46.857</c:v>
                </c:pt>
                <c:pt idx="3779">
                  <c:v>46.968</c:v>
                </c:pt>
                <c:pt idx="3780">
                  <c:v>46.833</c:v>
                </c:pt>
                <c:pt idx="3781">
                  <c:v>46.6250000000001</c:v>
                </c:pt>
                <c:pt idx="3782">
                  <c:v>46.873</c:v>
                </c:pt>
                <c:pt idx="3783">
                  <c:v>47.023</c:v>
                </c:pt>
                <c:pt idx="3784">
                  <c:v>46.263</c:v>
                </c:pt>
                <c:pt idx="3785">
                  <c:v>47.604</c:v>
                </c:pt>
                <c:pt idx="3786">
                  <c:v>46.261</c:v>
                </c:pt>
                <c:pt idx="3787">
                  <c:v>46.507</c:v>
                </c:pt>
                <c:pt idx="3788">
                  <c:v>46.743</c:v>
                </c:pt>
                <c:pt idx="3789">
                  <c:v>46.469</c:v>
                </c:pt>
                <c:pt idx="3790">
                  <c:v>46.378</c:v>
                </c:pt>
                <c:pt idx="3791">
                  <c:v>46.805</c:v>
                </c:pt>
                <c:pt idx="3792">
                  <c:v>46.236</c:v>
                </c:pt>
                <c:pt idx="3793">
                  <c:v>46.113</c:v>
                </c:pt>
                <c:pt idx="3794">
                  <c:v>46.776</c:v>
                </c:pt>
                <c:pt idx="3795">
                  <c:v>47.435</c:v>
                </c:pt>
                <c:pt idx="3796">
                  <c:v>46.276</c:v>
                </c:pt>
                <c:pt idx="3797">
                  <c:v>45.839</c:v>
                </c:pt>
                <c:pt idx="3798">
                  <c:v>46.513</c:v>
                </c:pt>
                <c:pt idx="3799">
                  <c:v>46.844</c:v>
                </c:pt>
                <c:pt idx="3800">
                  <c:v>46.779</c:v>
                </c:pt>
                <c:pt idx="3801">
                  <c:v>46.995</c:v>
                </c:pt>
                <c:pt idx="3802">
                  <c:v>46.667</c:v>
                </c:pt>
                <c:pt idx="3803">
                  <c:v>46.315</c:v>
                </c:pt>
                <c:pt idx="3804">
                  <c:v>47.196</c:v>
                </c:pt>
                <c:pt idx="3805">
                  <c:v>46.788</c:v>
                </c:pt>
                <c:pt idx="3806">
                  <c:v>46.856</c:v>
                </c:pt>
                <c:pt idx="3807">
                  <c:v>46.489</c:v>
                </c:pt>
                <c:pt idx="3808">
                  <c:v>46.774</c:v>
                </c:pt>
                <c:pt idx="3809">
                  <c:v>46.88</c:v>
                </c:pt>
                <c:pt idx="3810">
                  <c:v>46.437</c:v>
                </c:pt>
                <c:pt idx="3811">
                  <c:v>46.837</c:v>
                </c:pt>
                <c:pt idx="3812">
                  <c:v>47.932</c:v>
                </c:pt>
                <c:pt idx="3813">
                  <c:v>47.297</c:v>
                </c:pt>
                <c:pt idx="3814">
                  <c:v>46.442</c:v>
                </c:pt>
                <c:pt idx="3815">
                  <c:v>46.767</c:v>
                </c:pt>
                <c:pt idx="3816">
                  <c:v>47.241</c:v>
                </c:pt>
                <c:pt idx="3817">
                  <c:v>46.668</c:v>
                </c:pt>
                <c:pt idx="3818">
                  <c:v>46.72</c:v>
                </c:pt>
                <c:pt idx="3819">
                  <c:v>46.785</c:v>
                </c:pt>
                <c:pt idx="3820">
                  <c:v>46.981</c:v>
                </c:pt>
                <c:pt idx="3821">
                  <c:v>46.945</c:v>
                </c:pt>
                <c:pt idx="3822">
                  <c:v>46.581</c:v>
                </c:pt>
                <c:pt idx="3823">
                  <c:v>46.966</c:v>
                </c:pt>
                <c:pt idx="3824">
                  <c:v>46.72</c:v>
                </c:pt>
                <c:pt idx="3825">
                  <c:v>46.158</c:v>
                </c:pt>
                <c:pt idx="3826">
                  <c:v>46.793</c:v>
                </c:pt>
                <c:pt idx="3827">
                  <c:v>46.1280000000001</c:v>
                </c:pt>
                <c:pt idx="3828">
                  <c:v>46.761</c:v>
                </c:pt>
                <c:pt idx="3829">
                  <c:v>46.136</c:v>
                </c:pt>
                <c:pt idx="3830">
                  <c:v>46.566</c:v>
                </c:pt>
                <c:pt idx="3831">
                  <c:v>46.935</c:v>
                </c:pt>
                <c:pt idx="3832">
                  <c:v>46.424</c:v>
                </c:pt>
                <c:pt idx="3833">
                  <c:v>46.976</c:v>
                </c:pt>
                <c:pt idx="3834">
                  <c:v>46.2950000000001</c:v>
                </c:pt>
                <c:pt idx="3835">
                  <c:v>46.981</c:v>
                </c:pt>
                <c:pt idx="3836">
                  <c:v>46.562</c:v>
                </c:pt>
                <c:pt idx="3837">
                  <c:v>46.903</c:v>
                </c:pt>
                <c:pt idx="3838">
                  <c:v>47.73</c:v>
                </c:pt>
                <c:pt idx="3839">
                  <c:v>47.412</c:v>
                </c:pt>
                <c:pt idx="3840">
                  <c:v>46.772</c:v>
                </c:pt>
                <c:pt idx="3841">
                  <c:v>46.694</c:v>
                </c:pt>
                <c:pt idx="3842">
                  <c:v>46.901</c:v>
                </c:pt>
                <c:pt idx="3843">
                  <c:v>46.875</c:v>
                </c:pt>
                <c:pt idx="3844">
                  <c:v>46.724</c:v>
                </c:pt>
                <c:pt idx="3845">
                  <c:v>47.157</c:v>
                </c:pt>
                <c:pt idx="3846">
                  <c:v>46.701</c:v>
                </c:pt>
                <c:pt idx="3847">
                  <c:v>46.142</c:v>
                </c:pt>
                <c:pt idx="3848">
                  <c:v>47.752</c:v>
                </c:pt>
                <c:pt idx="3849">
                  <c:v>46.415</c:v>
                </c:pt>
                <c:pt idx="3850">
                  <c:v>46.691</c:v>
                </c:pt>
                <c:pt idx="3851">
                  <c:v>46.979</c:v>
                </c:pt>
                <c:pt idx="3852">
                  <c:v>47.63</c:v>
                </c:pt>
                <c:pt idx="3853">
                  <c:v>47.217</c:v>
                </c:pt>
                <c:pt idx="3854">
                  <c:v>46.218</c:v>
                </c:pt>
                <c:pt idx="3855">
                  <c:v>46.236</c:v>
                </c:pt>
                <c:pt idx="3856">
                  <c:v>47.404</c:v>
                </c:pt>
                <c:pt idx="3857">
                  <c:v>46.936</c:v>
                </c:pt>
                <c:pt idx="3858">
                  <c:v>47.361</c:v>
                </c:pt>
                <c:pt idx="3859">
                  <c:v>46.856</c:v>
                </c:pt>
                <c:pt idx="3860">
                  <c:v>46.794</c:v>
                </c:pt>
                <c:pt idx="3861">
                  <c:v>46.576</c:v>
                </c:pt>
                <c:pt idx="3862">
                  <c:v>47.152</c:v>
                </c:pt>
                <c:pt idx="3863">
                  <c:v>47.14</c:v>
                </c:pt>
                <c:pt idx="3864">
                  <c:v>46.677</c:v>
                </c:pt>
                <c:pt idx="3865">
                  <c:v>47.397</c:v>
                </c:pt>
                <c:pt idx="3866">
                  <c:v>46.819</c:v>
                </c:pt>
                <c:pt idx="3867">
                  <c:v>47.355</c:v>
                </c:pt>
                <c:pt idx="3868">
                  <c:v>46.563</c:v>
                </c:pt>
                <c:pt idx="3869">
                  <c:v>46.541</c:v>
                </c:pt>
                <c:pt idx="3870">
                  <c:v>47.056</c:v>
                </c:pt>
                <c:pt idx="3871">
                  <c:v>46.886</c:v>
                </c:pt>
                <c:pt idx="3872">
                  <c:v>46.809</c:v>
                </c:pt>
                <c:pt idx="3873">
                  <c:v>46.655</c:v>
                </c:pt>
                <c:pt idx="3874">
                  <c:v>47.055</c:v>
                </c:pt>
                <c:pt idx="3875">
                  <c:v>46.844</c:v>
                </c:pt>
                <c:pt idx="3876">
                  <c:v>46.377</c:v>
                </c:pt>
                <c:pt idx="3877">
                  <c:v>47.053</c:v>
                </c:pt>
                <c:pt idx="3878">
                  <c:v>47.026</c:v>
                </c:pt>
                <c:pt idx="3879">
                  <c:v>47.045</c:v>
                </c:pt>
                <c:pt idx="3880">
                  <c:v>47.389</c:v>
                </c:pt>
                <c:pt idx="3881">
                  <c:v>46.814</c:v>
                </c:pt>
                <c:pt idx="3882">
                  <c:v>47.28</c:v>
                </c:pt>
                <c:pt idx="3883">
                  <c:v>46.67</c:v>
                </c:pt>
                <c:pt idx="3884">
                  <c:v>46.861</c:v>
                </c:pt>
                <c:pt idx="3885">
                  <c:v>47.254</c:v>
                </c:pt>
                <c:pt idx="3886">
                  <c:v>46.368</c:v>
                </c:pt>
                <c:pt idx="3887">
                  <c:v>46.587</c:v>
                </c:pt>
                <c:pt idx="3888">
                  <c:v>46.957</c:v>
                </c:pt>
                <c:pt idx="3889">
                  <c:v>47.017</c:v>
                </c:pt>
                <c:pt idx="3890">
                  <c:v>46.477</c:v>
                </c:pt>
                <c:pt idx="3891">
                  <c:v>47.121</c:v>
                </c:pt>
                <c:pt idx="3892">
                  <c:v>47.226</c:v>
                </c:pt>
                <c:pt idx="3893">
                  <c:v>46.778</c:v>
                </c:pt>
                <c:pt idx="3894">
                  <c:v>47.315</c:v>
                </c:pt>
                <c:pt idx="3895">
                  <c:v>46.906</c:v>
                </c:pt>
                <c:pt idx="3896">
                  <c:v>46.877</c:v>
                </c:pt>
                <c:pt idx="3897">
                  <c:v>46.084</c:v>
                </c:pt>
                <c:pt idx="3898">
                  <c:v>47.1280000000001</c:v>
                </c:pt>
                <c:pt idx="3899">
                  <c:v>46.991</c:v>
                </c:pt>
                <c:pt idx="3900">
                  <c:v>46.349</c:v>
                </c:pt>
                <c:pt idx="3901">
                  <c:v>47.345</c:v>
                </c:pt>
                <c:pt idx="3902">
                  <c:v>46.627</c:v>
                </c:pt>
                <c:pt idx="3903">
                  <c:v>46.805</c:v>
                </c:pt>
                <c:pt idx="3904">
                  <c:v>47.172</c:v>
                </c:pt>
                <c:pt idx="3905">
                  <c:v>46.643</c:v>
                </c:pt>
                <c:pt idx="3906">
                  <c:v>46.885</c:v>
                </c:pt>
                <c:pt idx="3907">
                  <c:v>46.7350000000001</c:v>
                </c:pt>
                <c:pt idx="3908">
                  <c:v>46.83</c:v>
                </c:pt>
                <c:pt idx="3909">
                  <c:v>46.822</c:v>
                </c:pt>
                <c:pt idx="3910">
                  <c:v>46.704</c:v>
                </c:pt>
                <c:pt idx="3911">
                  <c:v>46.374</c:v>
                </c:pt>
                <c:pt idx="3912">
                  <c:v>47.136</c:v>
                </c:pt>
                <c:pt idx="3913">
                  <c:v>46.372</c:v>
                </c:pt>
                <c:pt idx="3914">
                  <c:v>47.164</c:v>
                </c:pt>
                <c:pt idx="3915">
                  <c:v>46.474</c:v>
                </c:pt>
                <c:pt idx="3916">
                  <c:v>47.141</c:v>
                </c:pt>
                <c:pt idx="3917">
                  <c:v>46.544</c:v>
                </c:pt>
                <c:pt idx="3918">
                  <c:v>46.742</c:v>
                </c:pt>
                <c:pt idx="3919">
                  <c:v>46.283</c:v>
                </c:pt>
                <c:pt idx="3920">
                  <c:v>46.423</c:v>
                </c:pt>
                <c:pt idx="3921">
                  <c:v>46.656</c:v>
                </c:pt>
                <c:pt idx="3922">
                  <c:v>46.64</c:v>
                </c:pt>
                <c:pt idx="3923">
                  <c:v>46.484</c:v>
                </c:pt>
                <c:pt idx="3924">
                  <c:v>47.132</c:v>
                </c:pt>
                <c:pt idx="3925">
                  <c:v>46.587</c:v>
                </c:pt>
                <c:pt idx="3926">
                  <c:v>46.544</c:v>
                </c:pt>
                <c:pt idx="3927">
                  <c:v>46.87</c:v>
                </c:pt>
                <c:pt idx="3928">
                  <c:v>46.943</c:v>
                </c:pt>
                <c:pt idx="3929">
                  <c:v>46.424</c:v>
                </c:pt>
                <c:pt idx="3930">
                  <c:v>46.445</c:v>
                </c:pt>
                <c:pt idx="3931">
                  <c:v>46.727</c:v>
                </c:pt>
                <c:pt idx="3932">
                  <c:v>46.947</c:v>
                </c:pt>
                <c:pt idx="3933">
                  <c:v>46.499</c:v>
                </c:pt>
                <c:pt idx="3934">
                  <c:v>47.042</c:v>
                </c:pt>
                <c:pt idx="3935">
                  <c:v>46.621</c:v>
                </c:pt>
                <c:pt idx="3936">
                  <c:v>46.7650000000001</c:v>
                </c:pt>
                <c:pt idx="3937">
                  <c:v>46.948</c:v>
                </c:pt>
                <c:pt idx="3938">
                  <c:v>47.2280000000001</c:v>
                </c:pt>
                <c:pt idx="3939">
                  <c:v>47.02</c:v>
                </c:pt>
                <c:pt idx="3940">
                  <c:v>46.326</c:v>
                </c:pt>
                <c:pt idx="3941">
                  <c:v>47.255</c:v>
                </c:pt>
                <c:pt idx="3942">
                  <c:v>46.814</c:v>
                </c:pt>
                <c:pt idx="3943">
                  <c:v>47.187</c:v>
                </c:pt>
                <c:pt idx="3944">
                  <c:v>46.83</c:v>
                </c:pt>
                <c:pt idx="3945">
                  <c:v>46.663</c:v>
                </c:pt>
                <c:pt idx="3946">
                  <c:v>47.302</c:v>
                </c:pt>
                <c:pt idx="3947">
                  <c:v>46.384</c:v>
                </c:pt>
                <c:pt idx="3948">
                  <c:v>47.283</c:v>
                </c:pt>
                <c:pt idx="3949">
                  <c:v>46.718</c:v>
                </c:pt>
                <c:pt idx="3950">
                  <c:v>46.24</c:v>
                </c:pt>
                <c:pt idx="3951">
                  <c:v>46.785</c:v>
                </c:pt>
                <c:pt idx="3952">
                  <c:v>46.84</c:v>
                </c:pt>
                <c:pt idx="3953">
                  <c:v>47.304</c:v>
                </c:pt>
                <c:pt idx="3954">
                  <c:v>46.65</c:v>
                </c:pt>
                <c:pt idx="3955">
                  <c:v>46.513</c:v>
                </c:pt>
                <c:pt idx="3956">
                  <c:v>46.497</c:v>
                </c:pt>
                <c:pt idx="3957">
                  <c:v>46.679</c:v>
                </c:pt>
                <c:pt idx="3958">
                  <c:v>46.447</c:v>
                </c:pt>
                <c:pt idx="3959">
                  <c:v>46.503</c:v>
                </c:pt>
                <c:pt idx="3960">
                  <c:v>45.917</c:v>
                </c:pt>
                <c:pt idx="3961">
                  <c:v>47.016</c:v>
                </c:pt>
                <c:pt idx="3962">
                  <c:v>46.589</c:v>
                </c:pt>
                <c:pt idx="3963">
                  <c:v>47.095</c:v>
                </c:pt>
                <c:pt idx="3964">
                  <c:v>46.452</c:v>
                </c:pt>
                <c:pt idx="3965">
                  <c:v>46.485</c:v>
                </c:pt>
                <c:pt idx="3966">
                  <c:v>47.233</c:v>
                </c:pt>
                <c:pt idx="3967">
                  <c:v>46.813</c:v>
                </c:pt>
                <c:pt idx="3968">
                  <c:v>46.73</c:v>
                </c:pt>
                <c:pt idx="3969">
                  <c:v>46.516</c:v>
                </c:pt>
                <c:pt idx="3970">
                  <c:v>47.14</c:v>
                </c:pt>
                <c:pt idx="3971">
                  <c:v>46.324</c:v>
                </c:pt>
                <c:pt idx="3972">
                  <c:v>46.638</c:v>
                </c:pt>
                <c:pt idx="3973">
                  <c:v>45.541</c:v>
                </c:pt>
                <c:pt idx="3974">
                  <c:v>46.819</c:v>
                </c:pt>
                <c:pt idx="3975">
                  <c:v>46.861</c:v>
                </c:pt>
                <c:pt idx="3976">
                  <c:v>46.162</c:v>
                </c:pt>
                <c:pt idx="3977">
                  <c:v>46.583</c:v>
                </c:pt>
                <c:pt idx="3978">
                  <c:v>46.615</c:v>
                </c:pt>
                <c:pt idx="3979">
                  <c:v>46.809</c:v>
                </c:pt>
                <c:pt idx="3980">
                  <c:v>47.312</c:v>
                </c:pt>
                <c:pt idx="3981">
                  <c:v>46.699</c:v>
                </c:pt>
                <c:pt idx="3982">
                  <c:v>46.726</c:v>
                </c:pt>
                <c:pt idx="3983">
                  <c:v>47.037</c:v>
                </c:pt>
                <c:pt idx="3984">
                  <c:v>47.026</c:v>
                </c:pt>
                <c:pt idx="3985">
                  <c:v>47.063</c:v>
                </c:pt>
                <c:pt idx="3986">
                  <c:v>47.155</c:v>
                </c:pt>
                <c:pt idx="3987">
                  <c:v>47.415</c:v>
                </c:pt>
                <c:pt idx="3988">
                  <c:v>46.55</c:v>
                </c:pt>
                <c:pt idx="3989">
                  <c:v>47.101</c:v>
                </c:pt>
                <c:pt idx="3990">
                  <c:v>45.328</c:v>
                </c:pt>
                <c:pt idx="3991">
                  <c:v>46.599</c:v>
                </c:pt>
                <c:pt idx="3992">
                  <c:v>47.348</c:v>
                </c:pt>
                <c:pt idx="3993">
                  <c:v>47.281</c:v>
                </c:pt>
                <c:pt idx="3994">
                  <c:v>46.807</c:v>
                </c:pt>
                <c:pt idx="3995">
                  <c:v>47.038</c:v>
                </c:pt>
                <c:pt idx="3996">
                  <c:v>46.216</c:v>
                </c:pt>
                <c:pt idx="3997">
                  <c:v>47.048</c:v>
                </c:pt>
                <c:pt idx="3998">
                  <c:v>46.471</c:v>
                </c:pt>
                <c:pt idx="3999">
                  <c:v>47.813</c:v>
                </c:pt>
                <c:pt idx="4000">
                  <c:v>46.563</c:v>
                </c:pt>
                <c:pt idx="4001">
                  <c:v>46.33</c:v>
                </c:pt>
                <c:pt idx="4002">
                  <c:v>46.709</c:v>
                </c:pt>
                <c:pt idx="4003">
                  <c:v>46.5</c:v>
                </c:pt>
                <c:pt idx="4004">
                  <c:v>46.847</c:v>
                </c:pt>
                <c:pt idx="4005">
                  <c:v>46.884</c:v>
                </c:pt>
                <c:pt idx="4006">
                  <c:v>46.845</c:v>
                </c:pt>
                <c:pt idx="4007">
                  <c:v>47.476</c:v>
                </c:pt>
                <c:pt idx="4008">
                  <c:v>46.87</c:v>
                </c:pt>
                <c:pt idx="4009">
                  <c:v>46.463</c:v>
                </c:pt>
                <c:pt idx="4010">
                  <c:v>47.156</c:v>
                </c:pt>
                <c:pt idx="4011">
                  <c:v>47.086</c:v>
                </c:pt>
                <c:pt idx="4012">
                  <c:v>46.382</c:v>
                </c:pt>
                <c:pt idx="4013">
                  <c:v>46.724</c:v>
                </c:pt>
                <c:pt idx="4014">
                  <c:v>47.037</c:v>
                </c:pt>
                <c:pt idx="4015">
                  <c:v>46.839</c:v>
                </c:pt>
                <c:pt idx="4016">
                  <c:v>47.7920000000001</c:v>
                </c:pt>
                <c:pt idx="4017">
                  <c:v>46.711</c:v>
                </c:pt>
                <c:pt idx="4018">
                  <c:v>47.16</c:v>
                </c:pt>
                <c:pt idx="4019">
                  <c:v>46.694</c:v>
                </c:pt>
                <c:pt idx="4020">
                  <c:v>46.904</c:v>
                </c:pt>
                <c:pt idx="4021">
                  <c:v>46.969</c:v>
                </c:pt>
                <c:pt idx="4022">
                  <c:v>47.2950000000001</c:v>
                </c:pt>
                <c:pt idx="4023">
                  <c:v>47.737</c:v>
                </c:pt>
                <c:pt idx="4024">
                  <c:v>46.661</c:v>
                </c:pt>
                <c:pt idx="4025">
                  <c:v>47.034</c:v>
                </c:pt>
                <c:pt idx="4026">
                  <c:v>46.596</c:v>
                </c:pt>
                <c:pt idx="4027">
                  <c:v>46.509</c:v>
                </c:pt>
                <c:pt idx="4028">
                  <c:v>46.554</c:v>
                </c:pt>
                <c:pt idx="4029">
                  <c:v>46.452</c:v>
                </c:pt>
                <c:pt idx="4030">
                  <c:v>46.497</c:v>
                </c:pt>
                <c:pt idx="4031">
                  <c:v>46.758</c:v>
                </c:pt>
                <c:pt idx="4032">
                  <c:v>46.629</c:v>
                </c:pt>
                <c:pt idx="4033">
                  <c:v>47.08</c:v>
                </c:pt>
                <c:pt idx="4034">
                  <c:v>46.779</c:v>
                </c:pt>
                <c:pt idx="4035">
                  <c:v>47.279</c:v>
                </c:pt>
                <c:pt idx="4036">
                  <c:v>47.311</c:v>
                </c:pt>
                <c:pt idx="4037">
                  <c:v>47.447</c:v>
                </c:pt>
                <c:pt idx="4038">
                  <c:v>47.187</c:v>
                </c:pt>
                <c:pt idx="4039">
                  <c:v>46.67</c:v>
                </c:pt>
                <c:pt idx="4040">
                  <c:v>46.94</c:v>
                </c:pt>
                <c:pt idx="4041">
                  <c:v>46.632</c:v>
                </c:pt>
                <c:pt idx="4042">
                  <c:v>46.709</c:v>
                </c:pt>
                <c:pt idx="4043">
                  <c:v>46.806</c:v>
                </c:pt>
                <c:pt idx="4044">
                  <c:v>46.481</c:v>
                </c:pt>
                <c:pt idx="4045">
                  <c:v>46.655</c:v>
                </c:pt>
                <c:pt idx="4046">
                  <c:v>46.886</c:v>
                </c:pt>
                <c:pt idx="4047">
                  <c:v>46.938</c:v>
                </c:pt>
                <c:pt idx="4048">
                  <c:v>47.389</c:v>
                </c:pt>
                <c:pt idx="4049">
                  <c:v>47.141</c:v>
                </c:pt>
                <c:pt idx="4050">
                  <c:v>46.7320000000001</c:v>
                </c:pt>
                <c:pt idx="4051">
                  <c:v>46.504</c:v>
                </c:pt>
                <c:pt idx="4052">
                  <c:v>46.615</c:v>
                </c:pt>
                <c:pt idx="4053">
                  <c:v>47.131</c:v>
                </c:pt>
                <c:pt idx="4054">
                  <c:v>46.807</c:v>
                </c:pt>
                <c:pt idx="4055">
                  <c:v>47.1280000000001</c:v>
                </c:pt>
                <c:pt idx="4056">
                  <c:v>46.609</c:v>
                </c:pt>
                <c:pt idx="4057">
                  <c:v>47.729</c:v>
                </c:pt>
                <c:pt idx="4058">
                  <c:v>46.286</c:v>
                </c:pt>
                <c:pt idx="4059">
                  <c:v>47.089</c:v>
                </c:pt>
                <c:pt idx="4060">
                  <c:v>47.272</c:v>
                </c:pt>
                <c:pt idx="4061">
                  <c:v>46.724</c:v>
                </c:pt>
                <c:pt idx="4062">
                  <c:v>46.774</c:v>
                </c:pt>
                <c:pt idx="4063">
                  <c:v>46.881</c:v>
                </c:pt>
                <c:pt idx="4064">
                  <c:v>47.03</c:v>
                </c:pt>
                <c:pt idx="4065">
                  <c:v>46.577</c:v>
                </c:pt>
                <c:pt idx="4066">
                  <c:v>47.693</c:v>
                </c:pt>
                <c:pt idx="4067">
                  <c:v>45.749</c:v>
                </c:pt>
                <c:pt idx="4068">
                  <c:v>47.019</c:v>
                </c:pt>
                <c:pt idx="4069">
                  <c:v>47.306</c:v>
                </c:pt>
                <c:pt idx="4070">
                  <c:v>46.937</c:v>
                </c:pt>
                <c:pt idx="4071">
                  <c:v>46.562</c:v>
                </c:pt>
                <c:pt idx="4072">
                  <c:v>46.079</c:v>
                </c:pt>
                <c:pt idx="4073">
                  <c:v>46.718</c:v>
                </c:pt>
                <c:pt idx="4074">
                  <c:v>47.374</c:v>
                </c:pt>
                <c:pt idx="4075">
                  <c:v>46.827</c:v>
                </c:pt>
                <c:pt idx="4076">
                  <c:v>48.02</c:v>
                </c:pt>
                <c:pt idx="4077">
                  <c:v>46.63</c:v>
                </c:pt>
                <c:pt idx="4078">
                  <c:v>47.233</c:v>
                </c:pt>
                <c:pt idx="4079">
                  <c:v>46.333</c:v>
                </c:pt>
                <c:pt idx="4080">
                  <c:v>46.442</c:v>
                </c:pt>
                <c:pt idx="4081">
                  <c:v>46.921</c:v>
                </c:pt>
                <c:pt idx="4082">
                  <c:v>46.7960000000001</c:v>
                </c:pt>
                <c:pt idx="4083">
                  <c:v>47.349</c:v>
                </c:pt>
                <c:pt idx="4084">
                  <c:v>46.33</c:v>
                </c:pt>
                <c:pt idx="4085">
                  <c:v>46.634</c:v>
                </c:pt>
                <c:pt idx="4086">
                  <c:v>46.788</c:v>
                </c:pt>
                <c:pt idx="4087">
                  <c:v>46.553</c:v>
                </c:pt>
                <c:pt idx="4088">
                  <c:v>46.517</c:v>
                </c:pt>
                <c:pt idx="4089">
                  <c:v>46.841</c:v>
                </c:pt>
                <c:pt idx="4090">
                  <c:v>46.691</c:v>
                </c:pt>
                <c:pt idx="4091">
                  <c:v>47.037</c:v>
                </c:pt>
                <c:pt idx="4092">
                  <c:v>46.44</c:v>
                </c:pt>
                <c:pt idx="4093">
                  <c:v>46.845</c:v>
                </c:pt>
                <c:pt idx="4094">
                  <c:v>46.696</c:v>
                </c:pt>
                <c:pt idx="4095">
                  <c:v>46.531</c:v>
                </c:pt>
                <c:pt idx="4096">
                  <c:v>46.645</c:v>
                </c:pt>
                <c:pt idx="4097">
                  <c:v>46.7950000000001</c:v>
                </c:pt>
                <c:pt idx="4098">
                  <c:v>46.932</c:v>
                </c:pt>
                <c:pt idx="4099">
                  <c:v>46.746</c:v>
                </c:pt>
                <c:pt idx="4100">
                  <c:v>45.764</c:v>
                </c:pt>
                <c:pt idx="4101">
                  <c:v>47.429</c:v>
                </c:pt>
                <c:pt idx="4102">
                  <c:v>46.615</c:v>
                </c:pt>
                <c:pt idx="4103">
                  <c:v>46.905</c:v>
                </c:pt>
                <c:pt idx="4104">
                  <c:v>46.953</c:v>
                </c:pt>
                <c:pt idx="4105">
                  <c:v>47.062</c:v>
                </c:pt>
                <c:pt idx="4106">
                  <c:v>47.517</c:v>
                </c:pt>
                <c:pt idx="4107">
                  <c:v>47.061</c:v>
                </c:pt>
                <c:pt idx="4108">
                  <c:v>47.485</c:v>
                </c:pt>
                <c:pt idx="4109">
                  <c:v>46.741</c:v>
                </c:pt>
                <c:pt idx="4110">
                  <c:v>46.349</c:v>
                </c:pt>
                <c:pt idx="4111">
                  <c:v>46.714</c:v>
                </c:pt>
                <c:pt idx="4112">
                  <c:v>46.873</c:v>
                </c:pt>
                <c:pt idx="4113">
                  <c:v>46.862</c:v>
                </c:pt>
                <c:pt idx="4114">
                  <c:v>47.517</c:v>
                </c:pt>
                <c:pt idx="4115">
                  <c:v>47.063</c:v>
                </c:pt>
                <c:pt idx="4116">
                  <c:v>46.664</c:v>
                </c:pt>
                <c:pt idx="4117">
                  <c:v>46.697</c:v>
                </c:pt>
                <c:pt idx="4118">
                  <c:v>47.39</c:v>
                </c:pt>
                <c:pt idx="4119">
                  <c:v>47.353</c:v>
                </c:pt>
                <c:pt idx="4120">
                  <c:v>47.136</c:v>
                </c:pt>
                <c:pt idx="4121">
                  <c:v>46.376</c:v>
                </c:pt>
                <c:pt idx="4122">
                  <c:v>46.638</c:v>
                </c:pt>
                <c:pt idx="4123">
                  <c:v>46.883</c:v>
                </c:pt>
                <c:pt idx="4124">
                  <c:v>46.961</c:v>
                </c:pt>
                <c:pt idx="4125">
                  <c:v>46.786</c:v>
                </c:pt>
                <c:pt idx="4126">
                  <c:v>47.133</c:v>
                </c:pt>
                <c:pt idx="4127">
                  <c:v>46.95</c:v>
                </c:pt>
                <c:pt idx="4128">
                  <c:v>46.88</c:v>
                </c:pt>
                <c:pt idx="4129">
                  <c:v>47.289</c:v>
                </c:pt>
                <c:pt idx="4130">
                  <c:v>47.034</c:v>
                </c:pt>
                <c:pt idx="4131">
                  <c:v>47.022</c:v>
                </c:pt>
                <c:pt idx="4132">
                  <c:v>47.638</c:v>
                </c:pt>
                <c:pt idx="4133">
                  <c:v>47.7350000000001</c:v>
                </c:pt>
                <c:pt idx="4134">
                  <c:v>46.782</c:v>
                </c:pt>
                <c:pt idx="4135">
                  <c:v>46.938</c:v>
                </c:pt>
                <c:pt idx="4136">
                  <c:v>47.21</c:v>
                </c:pt>
                <c:pt idx="4137">
                  <c:v>46.589</c:v>
                </c:pt>
                <c:pt idx="4138">
                  <c:v>47.067</c:v>
                </c:pt>
                <c:pt idx="4139">
                  <c:v>46.38</c:v>
                </c:pt>
                <c:pt idx="4140">
                  <c:v>46.668</c:v>
                </c:pt>
                <c:pt idx="4141">
                  <c:v>46.449</c:v>
                </c:pt>
                <c:pt idx="4142">
                  <c:v>46.33</c:v>
                </c:pt>
                <c:pt idx="4143">
                  <c:v>47.494</c:v>
                </c:pt>
                <c:pt idx="4144">
                  <c:v>46.985</c:v>
                </c:pt>
                <c:pt idx="4145">
                  <c:v>46.08</c:v>
                </c:pt>
                <c:pt idx="4146">
                  <c:v>47.034</c:v>
                </c:pt>
                <c:pt idx="4147">
                  <c:v>46.734</c:v>
                </c:pt>
                <c:pt idx="4148">
                  <c:v>47.46</c:v>
                </c:pt>
                <c:pt idx="4149">
                  <c:v>46.272</c:v>
                </c:pt>
                <c:pt idx="4150">
                  <c:v>46.384</c:v>
                </c:pt>
                <c:pt idx="4151">
                  <c:v>46.975</c:v>
                </c:pt>
                <c:pt idx="4152">
                  <c:v>46.653</c:v>
                </c:pt>
                <c:pt idx="4153">
                  <c:v>46.803</c:v>
                </c:pt>
                <c:pt idx="4154">
                  <c:v>46.945</c:v>
                </c:pt>
                <c:pt idx="4155">
                  <c:v>46.621</c:v>
                </c:pt>
                <c:pt idx="4156">
                  <c:v>47.474</c:v>
                </c:pt>
                <c:pt idx="4157">
                  <c:v>47.124</c:v>
                </c:pt>
                <c:pt idx="4158">
                  <c:v>47.416</c:v>
                </c:pt>
                <c:pt idx="4159">
                  <c:v>47.129</c:v>
                </c:pt>
                <c:pt idx="4160">
                  <c:v>47.142</c:v>
                </c:pt>
                <c:pt idx="4161">
                  <c:v>46.563</c:v>
                </c:pt>
                <c:pt idx="4162">
                  <c:v>46.97</c:v>
                </c:pt>
                <c:pt idx="4163">
                  <c:v>46.793</c:v>
                </c:pt>
                <c:pt idx="4164">
                  <c:v>47.1250000000001</c:v>
                </c:pt>
                <c:pt idx="4165">
                  <c:v>47.648</c:v>
                </c:pt>
                <c:pt idx="4166">
                  <c:v>47.133</c:v>
                </c:pt>
                <c:pt idx="4167">
                  <c:v>47.213</c:v>
                </c:pt>
                <c:pt idx="4168">
                  <c:v>46.854</c:v>
                </c:pt>
                <c:pt idx="4169">
                  <c:v>46.253</c:v>
                </c:pt>
                <c:pt idx="4170">
                  <c:v>46.606</c:v>
                </c:pt>
                <c:pt idx="4171">
                  <c:v>46.553</c:v>
                </c:pt>
                <c:pt idx="4172">
                  <c:v>46.533</c:v>
                </c:pt>
                <c:pt idx="4173">
                  <c:v>47.048</c:v>
                </c:pt>
                <c:pt idx="4174">
                  <c:v>47.488</c:v>
                </c:pt>
                <c:pt idx="4175">
                  <c:v>47.199</c:v>
                </c:pt>
                <c:pt idx="4176">
                  <c:v>47.224</c:v>
                </c:pt>
                <c:pt idx="4177">
                  <c:v>46.172</c:v>
                </c:pt>
                <c:pt idx="4178">
                  <c:v>46.875</c:v>
                </c:pt>
                <c:pt idx="4179">
                  <c:v>47.326</c:v>
                </c:pt>
                <c:pt idx="4180">
                  <c:v>47.209</c:v>
                </c:pt>
                <c:pt idx="4181">
                  <c:v>46.958</c:v>
                </c:pt>
                <c:pt idx="4182">
                  <c:v>47.56</c:v>
                </c:pt>
                <c:pt idx="4183">
                  <c:v>46.301</c:v>
                </c:pt>
                <c:pt idx="4184">
                  <c:v>46.64</c:v>
                </c:pt>
                <c:pt idx="4185">
                  <c:v>46.9</c:v>
                </c:pt>
                <c:pt idx="4186">
                  <c:v>47.302</c:v>
                </c:pt>
                <c:pt idx="4187">
                  <c:v>47.088</c:v>
                </c:pt>
                <c:pt idx="4188">
                  <c:v>47.183</c:v>
                </c:pt>
                <c:pt idx="4189">
                  <c:v>47.231</c:v>
                </c:pt>
                <c:pt idx="4190">
                  <c:v>46.563</c:v>
                </c:pt>
                <c:pt idx="4191">
                  <c:v>47.013</c:v>
                </c:pt>
                <c:pt idx="4192">
                  <c:v>47.405</c:v>
                </c:pt>
                <c:pt idx="4193">
                  <c:v>46.825</c:v>
                </c:pt>
                <c:pt idx="4194">
                  <c:v>47.848</c:v>
                </c:pt>
                <c:pt idx="4195">
                  <c:v>46.979</c:v>
                </c:pt>
                <c:pt idx="4196">
                  <c:v>46.727</c:v>
                </c:pt>
                <c:pt idx="4197">
                  <c:v>46.7280000000001</c:v>
                </c:pt>
                <c:pt idx="4198">
                  <c:v>47.297</c:v>
                </c:pt>
                <c:pt idx="4199">
                  <c:v>46.719</c:v>
                </c:pt>
                <c:pt idx="4200">
                  <c:v>46.7980000000001</c:v>
                </c:pt>
                <c:pt idx="4201">
                  <c:v>47.13</c:v>
                </c:pt>
                <c:pt idx="4202">
                  <c:v>47.366</c:v>
                </c:pt>
                <c:pt idx="4203">
                  <c:v>47.143</c:v>
                </c:pt>
                <c:pt idx="4204">
                  <c:v>46.7280000000001</c:v>
                </c:pt>
                <c:pt idx="4205">
                  <c:v>47.549</c:v>
                </c:pt>
                <c:pt idx="4206">
                  <c:v>46.903</c:v>
                </c:pt>
                <c:pt idx="4207">
                  <c:v>47.028</c:v>
                </c:pt>
                <c:pt idx="4208">
                  <c:v>47.188</c:v>
                </c:pt>
                <c:pt idx="4209">
                  <c:v>47.008</c:v>
                </c:pt>
                <c:pt idx="4210">
                  <c:v>46.988</c:v>
                </c:pt>
                <c:pt idx="4211">
                  <c:v>46.582</c:v>
                </c:pt>
                <c:pt idx="4212">
                  <c:v>47.11</c:v>
                </c:pt>
                <c:pt idx="4213">
                  <c:v>47.153</c:v>
                </c:pt>
                <c:pt idx="4214">
                  <c:v>46.883</c:v>
                </c:pt>
                <c:pt idx="4215">
                  <c:v>47.2</c:v>
                </c:pt>
                <c:pt idx="4216">
                  <c:v>47.459</c:v>
                </c:pt>
                <c:pt idx="4217">
                  <c:v>46.601</c:v>
                </c:pt>
                <c:pt idx="4218">
                  <c:v>47.211</c:v>
                </c:pt>
                <c:pt idx="4219">
                  <c:v>46.901</c:v>
                </c:pt>
                <c:pt idx="4220">
                  <c:v>46.652</c:v>
                </c:pt>
                <c:pt idx="4221">
                  <c:v>46.674</c:v>
                </c:pt>
                <c:pt idx="4222">
                  <c:v>46.966</c:v>
                </c:pt>
                <c:pt idx="4223">
                  <c:v>47.133</c:v>
                </c:pt>
                <c:pt idx="4224">
                  <c:v>47.594</c:v>
                </c:pt>
                <c:pt idx="4225">
                  <c:v>46.617</c:v>
                </c:pt>
                <c:pt idx="4226">
                  <c:v>47.597</c:v>
                </c:pt>
                <c:pt idx="4227">
                  <c:v>47.124</c:v>
                </c:pt>
                <c:pt idx="4228">
                  <c:v>47.2320000000001</c:v>
                </c:pt>
                <c:pt idx="4229">
                  <c:v>47.197</c:v>
                </c:pt>
                <c:pt idx="4230">
                  <c:v>45.577</c:v>
                </c:pt>
                <c:pt idx="4231">
                  <c:v>47.598</c:v>
                </c:pt>
                <c:pt idx="4232">
                  <c:v>47.072</c:v>
                </c:pt>
                <c:pt idx="4233">
                  <c:v>47.322</c:v>
                </c:pt>
                <c:pt idx="4234">
                  <c:v>46.855</c:v>
                </c:pt>
                <c:pt idx="4235">
                  <c:v>47.098</c:v>
                </c:pt>
                <c:pt idx="4236">
                  <c:v>46.715</c:v>
                </c:pt>
                <c:pt idx="4237">
                  <c:v>46.824</c:v>
                </c:pt>
                <c:pt idx="4238">
                  <c:v>47.361</c:v>
                </c:pt>
                <c:pt idx="4239">
                  <c:v>46.688</c:v>
                </c:pt>
                <c:pt idx="4240">
                  <c:v>47.733</c:v>
                </c:pt>
                <c:pt idx="4241">
                  <c:v>47.032</c:v>
                </c:pt>
                <c:pt idx="4242">
                  <c:v>47.1950000000001</c:v>
                </c:pt>
                <c:pt idx="4243">
                  <c:v>47.375</c:v>
                </c:pt>
                <c:pt idx="4244">
                  <c:v>46.594</c:v>
                </c:pt>
                <c:pt idx="4245">
                  <c:v>46.757</c:v>
                </c:pt>
                <c:pt idx="4246">
                  <c:v>47.598</c:v>
                </c:pt>
                <c:pt idx="4247">
                  <c:v>47.7980000000001</c:v>
                </c:pt>
                <c:pt idx="4248">
                  <c:v>46.516</c:v>
                </c:pt>
                <c:pt idx="4249">
                  <c:v>46.032</c:v>
                </c:pt>
                <c:pt idx="4250">
                  <c:v>46.908</c:v>
                </c:pt>
                <c:pt idx="4251">
                  <c:v>47.04</c:v>
                </c:pt>
                <c:pt idx="4252">
                  <c:v>47.002</c:v>
                </c:pt>
                <c:pt idx="4253">
                  <c:v>46.957</c:v>
                </c:pt>
                <c:pt idx="4254">
                  <c:v>47.197</c:v>
                </c:pt>
                <c:pt idx="4255">
                  <c:v>47.208</c:v>
                </c:pt>
                <c:pt idx="4256">
                  <c:v>46.654</c:v>
                </c:pt>
                <c:pt idx="4257">
                  <c:v>46.919</c:v>
                </c:pt>
                <c:pt idx="4258">
                  <c:v>47.1220000000001</c:v>
                </c:pt>
                <c:pt idx="4259">
                  <c:v>46.809</c:v>
                </c:pt>
                <c:pt idx="4260">
                  <c:v>48.404</c:v>
                </c:pt>
                <c:pt idx="4261">
                  <c:v>46.966</c:v>
                </c:pt>
                <c:pt idx="4262">
                  <c:v>47.32</c:v>
                </c:pt>
                <c:pt idx="4263">
                  <c:v>46.994</c:v>
                </c:pt>
                <c:pt idx="4264">
                  <c:v>47.177</c:v>
                </c:pt>
                <c:pt idx="4265">
                  <c:v>47.108</c:v>
                </c:pt>
                <c:pt idx="4266">
                  <c:v>47.086</c:v>
                </c:pt>
                <c:pt idx="4267">
                  <c:v>46.79</c:v>
                </c:pt>
                <c:pt idx="4268">
                  <c:v>47.352</c:v>
                </c:pt>
                <c:pt idx="4269">
                  <c:v>47.19</c:v>
                </c:pt>
                <c:pt idx="4270">
                  <c:v>46.953</c:v>
                </c:pt>
                <c:pt idx="4271">
                  <c:v>46.633</c:v>
                </c:pt>
                <c:pt idx="4272">
                  <c:v>47.718</c:v>
                </c:pt>
                <c:pt idx="4273">
                  <c:v>46.942</c:v>
                </c:pt>
                <c:pt idx="4274">
                  <c:v>46.677</c:v>
                </c:pt>
                <c:pt idx="4275">
                  <c:v>46.886</c:v>
                </c:pt>
                <c:pt idx="4276">
                  <c:v>46.644</c:v>
                </c:pt>
                <c:pt idx="4277">
                  <c:v>47.287</c:v>
                </c:pt>
                <c:pt idx="4278">
                  <c:v>47.066</c:v>
                </c:pt>
                <c:pt idx="4279">
                  <c:v>47.095</c:v>
                </c:pt>
                <c:pt idx="4280">
                  <c:v>46.591</c:v>
                </c:pt>
                <c:pt idx="4281">
                  <c:v>47.131</c:v>
                </c:pt>
                <c:pt idx="4282">
                  <c:v>47.643</c:v>
                </c:pt>
                <c:pt idx="4283">
                  <c:v>47.056</c:v>
                </c:pt>
                <c:pt idx="4284">
                  <c:v>46.853</c:v>
                </c:pt>
                <c:pt idx="4285">
                  <c:v>47.02</c:v>
                </c:pt>
                <c:pt idx="4286">
                  <c:v>46.406</c:v>
                </c:pt>
                <c:pt idx="4287">
                  <c:v>47.231</c:v>
                </c:pt>
                <c:pt idx="4288">
                  <c:v>46.707</c:v>
                </c:pt>
                <c:pt idx="4289">
                  <c:v>47.171</c:v>
                </c:pt>
                <c:pt idx="4290">
                  <c:v>47.347</c:v>
                </c:pt>
                <c:pt idx="4291">
                  <c:v>47.21</c:v>
                </c:pt>
                <c:pt idx="4292">
                  <c:v>46.991</c:v>
                </c:pt>
                <c:pt idx="4293">
                  <c:v>47.117</c:v>
                </c:pt>
                <c:pt idx="4294">
                  <c:v>46.634</c:v>
                </c:pt>
                <c:pt idx="4295">
                  <c:v>47.24</c:v>
                </c:pt>
                <c:pt idx="4296">
                  <c:v>47.146</c:v>
                </c:pt>
                <c:pt idx="4297">
                  <c:v>47.253</c:v>
                </c:pt>
                <c:pt idx="4298">
                  <c:v>48.051</c:v>
                </c:pt>
                <c:pt idx="4299">
                  <c:v>47.527</c:v>
                </c:pt>
                <c:pt idx="4300">
                  <c:v>47.116</c:v>
                </c:pt>
                <c:pt idx="4301">
                  <c:v>47.217</c:v>
                </c:pt>
                <c:pt idx="4302">
                  <c:v>46.912</c:v>
                </c:pt>
                <c:pt idx="4303">
                  <c:v>46.909</c:v>
                </c:pt>
                <c:pt idx="4304">
                  <c:v>47.439</c:v>
                </c:pt>
                <c:pt idx="4305">
                  <c:v>47.038</c:v>
                </c:pt>
                <c:pt idx="4306">
                  <c:v>46.892</c:v>
                </c:pt>
                <c:pt idx="4307">
                  <c:v>47.047</c:v>
                </c:pt>
                <c:pt idx="4308">
                  <c:v>47.005</c:v>
                </c:pt>
                <c:pt idx="4309">
                  <c:v>46.927</c:v>
                </c:pt>
                <c:pt idx="4310">
                  <c:v>46.94</c:v>
                </c:pt>
                <c:pt idx="4311">
                  <c:v>46.621</c:v>
                </c:pt>
                <c:pt idx="4312">
                  <c:v>46.933</c:v>
                </c:pt>
                <c:pt idx="4313">
                  <c:v>47.001</c:v>
                </c:pt>
                <c:pt idx="4314">
                  <c:v>46.837</c:v>
                </c:pt>
                <c:pt idx="4315">
                  <c:v>46.658</c:v>
                </c:pt>
                <c:pt idx="4316">
                  <c:v>47.2320000000001</c:v>
                </c:pt>
                <c:pt idx="4317">
                  <c:v>47.354</c:v>
                </c:pt>
                <c:pt idx="4318">
                  <c:v>47.1980000000001</c:v>
                </c:pt>
                <c:pt idx="4319">
                  <c:v>46.891</c:v>
                </c:pt>
                <c:pt idx="4320">
                  <c:v>47.7280000000001</c:v>
                </c:pt>
                <c:pt idx="4321">
                  <c:v>47.241</c:v>
                </c:pt>
                <c:pt idx="4322">
                  <c:v>46.678</c:v>
                </c:pt>
                <c:pt idx="4323">
                  <c:v>46.388</c:v>
                </c:pt>
                <c:pt idx="4324">
                  <c:v>47.066</c:v>
                </c:pt>
                <c:pt idx="4325">
                  <c:v>47.176</c:v>
                </c:pt>
                <c:pt idx="4326">
                  <c:v>47.498</c:v>
                </c:pt>
                <c:pt idx="4327">
                  <c:v>46.904</c:v>
                </c:pt>
                <c:pt idx="4328">
                  <c:v>46.605</c:v>
                </c:pt>
                <c:pt idx="4329">
                  <c:v>46.917</c:v>
                </c:pt>
                <c:pt idx="4330">
                  <c:v>47.036</c:v>
                </c:pt>
                <c:pt idx="4331">
                  <c:v>46.205</c:v>
                </c:pt>
                <c:pt idx="4332">
                  <c:v>47.22</c:v>
                </c:pt>
                <c:pt idx="4333">
                  <c:v>47.071</c:v>
                </c:pt>
                <c:pt idx="4334">
                  <c:v>47.38</c:v>
                </c:pt>
                <c:pt idx="4335">
                  <c:v>47.381</c:v>
                </c:pt>
                <c:pt idx="4336">
                  <c:v>46.688</c:v>
                </c:pt>
                <c:pt idx="4337">
                  <c:v>47.076</c:v>
                </c:pt>
                <c:pt idx="4338">
                  <c:v>47.23</c:v>
                </c:pt>
                <c:pt idx="4339">
                  <c:v>46.8</c:v>
                </c:pt>
                <c:pt idx="4340">
                  <c:v>46.932</c:v>
                </c:pt>
                <c:pt idx="4341">
                  <c:v>47.002</c:v>
                </c:pt>
                <c:pt idx="4342">
                  <c:v>46.838</c:v>
                </c:pt>
                <c:pt idx="4343">
                  <c:v>47.433</c:v>
                </c:pt>
                <c:pt idx="4344">
                  <c:v>47.462</c:v>
                </c:pt>
                <c:pt idx="4345">
                  <c:v>47.308</c:v>
                </c:pt>
                <c:pt idx="4346">
                  <c:v>46.984</c:v>
                </c:pt>
                <c:pt idx="4347">
                  <c:v>47.278</c:v>
                </c:pt>
                <c:pt idx="4348">
                  <c:v>46.907</c:v>
                </c:pt>
                <c:pt idx="4349">
                  <c:v>47.281</c:v>
                </c:pt>
                <c:pt idx="4350">
                  <c:v>46.715</c:v>
                </c:pt>
                <c:pt idx="4351">
                  <c:v>46.934</c:v>
                </c:pt>
                <c:pt idx="4352">
                  <c:v>47.549</c:v>
                </c:pt>
                <c:pt idx="4353">
                  <c:v>46.67</c:v>
                </c:pt>
                <c:pt idx="4354">
                  <c:v>46.979</c:v>
                </c:pt>
                <c:pt idx="4355">
                  <c:v>47.426</c:v>
                </c:pt>
                <c:pt idx="4356">
                  <c:v>47.279</c:v>
                </c:pt>
                <c:pt idx="4357">
                  <c:v>47.308</c:v>
                </c:pt>
                <c:pt idx="4358">
                  <c:v>47.223</c:v>
                </c:pt>
                <c:pt idx="4359">
                  <c:v>46.929</c:v>
                </c:pt>
                <c:pt idx="4360">
                  <c:v>47.49</c:v>
                </c:pt>
                <c:pt idx="4361">
                  <c:v>47.343</c:v>
                </c:pt>
                <c:pt idx="4362">
                  <c:v>47.112</c:v>
                </c:pt>
                <c:pt idx="4363">
                  <c:v>46.744</c:v>
                </c:pt>
                <c:pt idx="4364">
                  <c:v>46.842</c:v>
                </c:pt>
                <c:pt idx="4365">
                  <c:v>47.887</c:v>
                </c:pt>
                <c:pt idx="4366">
                  <c:v>47.448</c:v>
                </c:pt>
                <c:pt idx="4367">
                  <c:v>46.925</c:v>
                </c:pt>
                <c:pt idx="4368">
                  <c:v>47.502</c:v>
                </c:pt>
                <c:pt idx="4369">
                  <c:v>46.838</c:v>
                </c:pt>
                <c:pt idx="4370">
                  <c:v>47.053</c:v>
                </c:pt>
                <c:pt idx="4371">
                  <c:v>46.372</c:v>
                </c:pt>
                <c:pt idx="4372">
                  <c:v>47.57</c:v>
                </c:pt>
                <c:pt idx="4373">
                  <c:v>47.416</c:v>
                </c:pt>
                <c:pt idx="4374">
                  <c:v>47.028</c:v>
                </c:pt>
                <c:pt idx="4375">
                  <c:v>47.705</c:v>
                </c:pt>
                <c:pt idx="4376">
                  <c:v>47.03</c:v>
                </c:pt>
                <c:pt idx="4377">
                  <c:v>47.011</c:v>
                </c:pt>
                <c:pt idx="4378">
                  <c:v>46.724</c:v>
                </c:pt>
                <c:pt idx="4379">
                  <c:v>46.75</c:v>
                </c:pt>
                <c:pt idx="4380">
                  <c:v>47.087</c:v>
                </c:pt>
                <c:pt idx="4381">
                  <c:v>46.668</c:v>
                </c:pt>
                <c:pt idx="4382">
                  <c:v>47.12</c:v>
                </c:pt>
                <c:pt idx="4383">
                  <c:v>47.434</c:v>
                </c:pt>
                <c:pt idx="4384">
                  <c:v>47.218</c:v>
                </c:pt>
                <c:pt idx="4385">
                  <c:v>47.387</c:v>
                </c:pt>
                <c:pt idx="4386">
                  <c:v>46.823</c:v>
                </c:pt>
                <c:pt idx="4387">
                  <c:v>46.673</c:v>
                </c:pt>
                <c:pt idx="4388">
                  <c:v>46.456</c:v>
                </c:pt>
                <c:pt idx="4389">
                  <c:v>47.007</c:v>
                </c:pt>
                <c:pt idx="4390">
                  <c:v>46.554</c:v>
                </c:pt>
                <c:pt idx="4391">
                  <c:v>47.011</c:v>
                </c:pt>
                <c:pt idx="4392">
                  <c:v>47.08</c:v>
                </c:pt>
                <c:pt idx="4393">
                  <c:v>46.884</c:v>
                </c:pt>
                <c:pt idx="4394">
                  <c:v>47.063</c:v>
                </c:pt>
                <c:pt idx="4395">
                  <c:v>47.331</c:v>
                </c:pt>
                <c:pt idx="4396">
                  <c:v>47.493</c:v>
                </c:pt>
                <c:pt idx="4397">
                  <c:v>46.462</c:v>
                </c:pt>
                <c:pt idx="4398">
                  <c:v>46.873</c:v>
                </c:pt>
                <c:pt idx="4399">
                  <c:v>48.165</c:v>
                </c:pt>
                <c:pt idx="4400">
                  <c:v>46.36</c:v>
                </c:pt>
                <c:pt idx="4401">
                  <c:v>47.257</c:v>
                </c:pt>
                <c:pt idx="4402">
                  <c:v>47.57</c:v>
                </c:pt>
                <c:pt idx="4403">
                  <c:v>46.415</c:v>
                </c:pt>
                <c:pt idx="4404">
                  <c:v>47.425</c:v>
                </c:pt>
                <c:pt idx="4405">
                  <c:v>46.544</c:v>
                </c:pt>
                <c:pt idx="4406">
                  <c:v>47.466</c:v>
                </c:pt>
                <c:pt idx="4407">
                  <c:v>47.661</c:v>
                </c:pt>
                <c:pt idx="4408">
                  <c:v>46.911</c:v>
                </c:pt>
                <c:pt idx="4409">
                  <c:v>46.9</c:v>
                </c:pt>
                <c:pt idx="4410">
                  <c:v>47.459</c:v>
                </c:pt>
                <c:pt idx="4411">
                  <c:v>46.958</c:v>
                </c:pt>
                <c:pt idx="4412">
                  <c:v>46.882</c:v>
                </c:pt>
                <c:pt idx="4413">
                  <c:v>47.179</c:v>
                </c:pt>
                <c:pt idx="4414">
                  <c:v>47</c:v>
                </c:pt>
                <c:pt idx="4415">
                  <c:v>48.057</c:v>
                </c:pt>
                <c:pt idx="4416">
                  <c:v>47.317</c:v>
                </c:pt>
                <c:pt idx="4417">
                  <c:v>46.687</c:v>
                </c:pt>
                <c:pt idx="4418">
                  <c:v>47.119</c:v>
                </c:pt>
                <c:pt idx="4419">
                  <c:v>47.135</c:v>
                </c:pt>
                <c:pt idx="4420">
                  <c:v>47.954</c:v>
                </c:pt>
                <c:pt idx="4421">
                  <c:v>47.229</c:v>
                </c:pt>
                <c:pt idx="4422">
                  <c:v>47.678</c:v>
                </c:pt>
                <c:pt idx="4423">
                  <c:v>46.944</c:v>
                </c:pt>
                <c:pt idx="4424">
                  <c:v>47.294</c:v>
                </c:pt>
                <c:pt idx="4425">
                  <c:v>46.635</c:v>
                </c:pt>
                <c:pt idx="4426">
                  <c:v>47.318</c:v>
                </c:pt>
                <c:pt idx="4427">
                  <c:v>46.939</c:v>
                </c:pt>
                <c:pt idx="4428">
                  <c:v>46.933</c:v>
                </c:pt>
                <c:pt idx="4429">
                  <c:v>47.533</c:v>
                </c:pt>
                <c:pt idx="4430">
                  <c:v>47.223</c:v>
                </c:pt>
                <c:pt idx="4431">
                  <c:v>47.318</c:v>
                </c:pt>
                <c:pt idx="4432">
                  <c:v>46.819</c:v>
                </c:pt>
                <c:pt idx="4433">
                  <c:v>47.519</c:v>
                </c:pt>
                <c:pt idx="4434">
                  <c:v>47.35</c:v>
                </c:pt>
                <c:pt idx="4435">
                  <c:v>47.24</c:v>
                </c:pt>
                <c:pt idx="4436">
                  <c:v>47.324</c:v>
                </c:pt>
                <c:pt idx="4437">
                  <c:v>47.2</c:v>
                </c:pt>
                <c:pt idx="4438">
                  <c:v>47.078</c:v>
                </c:pt>
                <c:pt idx="4439">
                  <c:v>46.817</c:v>
                </c:pt>
                <c:pt idx="4440">
                  <c:v>47.318</c:v>
                </c:pt>
                <c:pt idx="4441">
                  <c:v>47.566</c:v>
                </c:pt>
                <c:pt idx="4442">
                  <c:v>46.855</c:v>
                </c:pt>
                <c:pt idx="4443">
                  <c:v>46.903</c:v>
                </c:pt>
                <c:pt idx="4444">
                  <c:v>47.01</c:v>
                </c:pt>
                <c:pt idx="4445">
                  <c:v>47.115</c:v>
                </c:pt>
                <c:pt idx="4446">
                  <c:v>47.066</c:v>
                </c:pt>
                <c:pt idx="4447">
                  <c:v>47.231</c:v>
                </c:pt>
                <c:pt idx="4448">
                  <c:v>47.14</c:v>
                </c:pt>
                <c:pt idx="4449">
                  <c:v>46.831</c:v>
                </c:pt>
                <c:pt idx="4450">
                  <c:v>47.377</c:v>
                </c:pt>
                <c:pt idx="4451">
                  <c:v>47.035</c:v>
                </c:pt>
                <c:pt idx="4452">
                  <c:v>47.083</c:v>
                </c:pt>
                <c:pt idx="4453">
                  <c:v>46.808</c:v>
                </c:pt>
                <c:pt idx="4454">
                  <c:v>47.059</c:v>
                </c:pt>
                <c:pt idx="4455">
                  <c:v>47.124</c:v>
                </c:pt>
                <c:pt idx="4456">
                  <c:v>48.173</c:v>
                </c:pt>
                <c:pt idx="4457">
                  <c:v>46.055</c:v>
                </c:pt>
                <c:pt idx="4458">
                  <c:v>47.629</c:v>
                </c:pt>
                <c:pt idx="4459">
                  <c:v>46.829</c:v>
                </c:pt>
                <c:pt idx="4460">
                  <c:v>47.115</c:v>
                </c:pt>
                <c:pt idx="4461">
                  <c:v>47.002</c:v>
                </c:pt>
                <c:pt idx="4462">
                  <c:v>47.113</c:v>
                </c:pt>
                <c:pt idx="4463">
                  <c:v>47.145</c:v>
                </c:pt>
                <c:pt idx="4464">
                  <c:v>47.2620000000001</c:v>
                </c:pt>
                <c:pt idx="4465">
                  <c:v>47.618</c:v>
                </c:pt>
                <c:pt idx="4466">
                  <c:v>47.417</c:v>
                </c:pt>
                <c:pt idx="4467">
                  <c:v>47.264</c:v>
                </c:pt>
                <c:pt idx="4468">
                  <c:v>47.08</c:v>
                </c:pt>
                <c:pt idx="4469">
                  <c:v>47.473</c:v>
                </c:pt>
                <c:pt idx="4470">
                  <c:v>47.163</c:v>
                </c:pt>
                <c:pt idx="4471">
                  <c:v>46.774</c:v>
                </c:pt>
                <c:pt idx="4472">
                  <c:v>47.926</c:v>
                </c:pt>
                <c:pt idx="4473">
                  <c:v>47.419</c:v>
                </c:pt>
                <c:pt idx="4474">
                  <c:v>47.2650000000001</c:v>
                </c:pt>
                <c:pt idx="4475">
                  <c:v>47.078</c:v>
                </c:pt>
                <c:pt idx="4476">
                  <c:v>47.145</c:v>
                </c:pt>
                <c:pt idx="4477">
                  <c:v>46.813</c:v>
                </c:pt>
                <c:pt idx="4478">
                  <c:v>47.302</c:v>
                </c:pt>
                <c:pt idx="4479">
                  <c:v>47.503</c:v>
                </c:pt>
                <c:pt idx="4480">
                  <c:v>47.217</c:v>
                </c:pt>
                <c:pt idx="4481">
                  <c:v>47.179</c:v>
                </c:pt>
                <c:pt idx="4482">
                  <c:v>47.171</c:v>
                </c:pt>
                <c:pt idx="4483">
                  <c:v>47.782</c:v>
                </c:pt>
                <c:pt idx="4484">
                  <c:v>47.446</c:v>
                </c:pt>
                <c:pt idx="4485">
                  <c:v>47.247</c:v>
                </c:pt>
                <c:pt idx="4486">
                  <c:v>47.079</c:v>
                </c:pt>
                <c:pt idx="4487">
                  <c:v>47.2960000000001</c:v>
                </c:pt>
                <c:pt idx="4488">
                  <c:v>47.132</c:v>
                </c:pt>
                <c:pt idx="4489">
                  <c:v>46.036</c:v>
                </c:pt>
                <c:pt idx="4490">
                  <c:v>47.02</c:v>
                </c:pt>
                <c:pt idx="4491">
                  <c:v>47.34</c:v>
                </c:pt>
                <c:pt idx="4492">
                  <c:v>47.224</c:v>
                </c:pt>
                <c:pt idx="4493">
                  <c:v>46.218</c:v>
                </c:pt>
                <c:pt idx="4494">
                  <c:v>47.569</c:v>
                </c:pt>
                <c:pt idx="4495">
                  <c:v>47.355</c:v>
                </c:pt>
                <c:pt idx="4496">
                  <c:v>47.056</c:v>
                </c:pt>
                <c:pt idx="4497">
                  <c:v>47.48</c:v>
                </c:pt>
                <c:pt idx="4498">
                  <c:v>46.188</c:v>
                </c:pt>
                <c:pt idx="4499">
                  <c:v>46.879</c:v>
                </c:pt>
                <c:pt idx="4500">
                  <c:v>46.776</c:v>
                </c:pt>
                <c:pt idx="4501">
                  <c:v>47.694</c:v>
                </c:pt>
                <c:pt idx="4502">
                  <c:v>46.629</c:v>
                </c:pt>
                <c:pt idx="4503">
                  <c:v>47.322</c:v>
                </c:pt>
                <c:pt idx="4504">
                  <c:v>47.052</c:v>
                </c:pt>
                <c:pt idx="4505">
                  <c:v>46.865</c:v>
                </c:pt>
                <c:pt idx="4506">
                  <c:v>46.938</c:v>
                </c:pt>
                <c:pt idx="4507">
                  <c:v>47.328</c:v>
                </c:pt>
                <c:pt idx="4508">
                  <c:v>47.23</c:v>
                </c:pt>
                <c:pt idx="4509">
                  <c:v>47.032</c:v>
                </c:pt>
                <c:pt idx="4510">
                  <c:v>48.117</c:v>
                </c:pt>
                <c:pt idx="4511">
                  <c:v>48.1950000000001</c:v>
                </c:pt>
                <c:pt idx="4512">
                  <c:v>47.293</c:v>
                </c:pt>
                <c:pt idx="4513">
                  <c:v>46.711</c:v>
                </c:pt>
                <c:pt idx="4514">
                  <c:v>47.042</c:v>
                </c:pt>
                <c:pt idx="4515">
                  <c:v>47.205</c:v>
                </c:pt>
                <c:pt idx="4516">
                  <c:v>46.847</c:v>
                </c:pt>
                <c:pt idx="4517">
                  <c:v>46.959</c:v>
                </c:pt>
                <c:pt idx="4518">
                  <c:v>47.356</c:v>
                </c:pt>
                <c:pt idx="4519">
                  <c:v>47.35</c:v>
                </c:pt>
                <c:pt idx="4520">
                  <c:v>47.7350000000001</c:v>
                </c:pt>
                <c:pt idx="4521">
                  <c:v>47.321</c:v>
                </c:pt>
                <c:pt idx="4522">
                  <c:v>46.409</c:v>
                </c:pt>
                <c:pt idx="4523">
                  <c:v>46.899</c:v>
                </c:pt>
                <c:pt idx="4524">
                  <c:v>47.343</c:v>
                </c:pt>
                <c:pt idx="4525">
                  <c:v>46.6950000000001</c:v>
                </c:pt>
                <c:pt idx="4526">
                  <c:v>47.129</c:v>
                </c:pt>
                <c:pt idx="4527">
                  <c:v>47.23</c:v>
                </c:pt>
                <c:pt idx="4528">
                  <c:v>47.445</c:v>
                </c:pt>
                <c:pt idx="4529">
                  <c:v>46.916</c:v>
                </c:pt>
                <c:pt idx="4530">
                  <c:v>47.055</c:v>
                </c:pt>
                <c:pt idx="4531">
                  <c:v>47.301</c:v>
                </c:pt>
                <c:pt idx="4532">
                  <c:v>47.045</c:v>
                </c:pt>
                <c:pt idx="4533">
                  <c:v>47.389</c:v>
                </c:pt>
                <c:pt idx="4534">
                  <c:v>47.422</c:v>
                </c:pt>
                <c:pt idx="4535">
                  <c:v>47.584</c:v>
                </c:pt>
                <c:pt idx="4536">
                  <c:v>46.976</c:v>
                </c:pt>
                <c:pt idx="4537">
                  <c:v>47.644</c:v>
                </c:pt>
                <c:pt idx="4538">
                  <c:v>47.041</c:v>
                </c:pt>
                <c:pt idx="4539">
                  <c:v>47.088</c:v>
                </c:pt>
                <c:pt idx="4540">
                  <c:v>46.831</c:v>
                </c:pt>
                <c:pt idx="4541">
                  <c:v>47.503</c:v>
                </c:pt>
                <c:pt idx="4542">
                  <c:v>46.491</c:v>
                </c:pt>
                <c:pt idx="4543">
                  <c:v>46.923</c:v>
                </c:pt>
                <c:pt idx="4544">
                  <c:v>47.277</c:v>
                </c:pt>
                <c:pt idx="4545">
                  <c:v>47.383</c:v>
                </c:pt>
                <c:pt idx="4546">
                  <c:v>47.388</c:v>
                </c:pt>
                <c:pt idx="4547">
                  <c:v>47.193</c:v>
                </c:pt>
                <c:pt idx="4548">
                  <c:v>47.283</c:v>
                </c:pt>
                <c:pt idx="4549">
                  <c:v>47.697</c:v>
                </c:pt>
                <c:pt idx="4550">
                  <c:v>47.223</c:v>
                </c:pt>
                <c:pt idx="4551">
                  <c:v>48.185</c:v>
                </c:pt>
                <c:pt idx="4552">
                  <c:v>46.174</c:v>
                </c:pt>
                <c:pt idx="4553">
                  <c:v>46.813</c:v>
                </c:pt>
                <c:pt idx="4554">
                  <c:v>47.253</c:v>
                </c:pt>
                <c:pt idx="4555">
                  <c:v>47.208</c:v>
                </c:pt>
                <c:pt idx="4556">
                  <c:v>47.145</c:v>
                </c:pt>
                <c:pt idx="4557">
                  <c:v>47.664</c:v>
                </c:pt>
                <c:pt idx="4558">
                  <c:v>47.406</c:v>
                </c:pt>
                <c:pt idx="4559">
                  <c:v>47.542</c:v>
                </c:pt>
                <c:pt idx="4560">
                  <c:v>47.207</c:v>
                </c:pt>
                <c:pt idx="4561">
                  <c:v>47.068</c:v>
                </c:pt>
                <c:pt idx="4562">
                  <c:v>46.731</c:v>
                </c:pt>
                <c:pt idx="4563">
                  <c:v>46.873</c:v>
                </c:pt>
                <c:pt idx="4564">
                  <c:v>47.253</c:v>
                </c:pt>
                <c:pt idx="4565">
                  <c:v>47.5</c:v>
                </c:pt>
                <c:pt idx="4566">
                  <c:v>47.525</c:v>
                </c:pt>
                <c:pt idx="4567">
                  <c:v>48.081</c:v>
                </c:pt>
                <c:pt idx="4568">
                  <c:v>47.308</c:v>
                </c:pt>
                <c:pt idx="4569">
                  <c:v>47.581</c:v>
                </c:pt>
                <c:pt idx="4570">
                  <c:v>47.32</c:v>
                </c:pt>
                <c:pt idx="4571">
                  <c:v>47.026</c:v>
                </c:pt>
                <c:pt idx="4572">
                  <c:v>47.774</c:v>
                </c:pt>
                <c:pt idx="4573">
                  <c:v>47.361</c:v>
                </c:pt>
                <c:pt idx="4574">
                  <c:v>46.896</c:v>
                </c:pt>
                <c:pt idx="4575">
                  <c:v>47.148</c:v>
                </c:pt>
                <c:pt idx="4576">
                  <c:v>47.524</c:v>
                </c:pt>
                <c:pt idx="4577">
                  <c:v>47.342</c:v>
                </c:pt>
                <c:pt idx="4578">
                  <c:v>46.58</c:v>
                </c:pt>
                <c:pt idx="4579">
                  <c:v>47.247</c:v>
                </c:pt>
                <c:pt idx="4580">
                  <c:v>47.548</c:v>
                </c:pt>
                <c:pt idx="4581">
                  <c:v>47.674</c:v>
                </c:pt>
                <c:pt idx="4582">
                  <c:v>46.72</c:v>
                </c:pt>
                <c:pt idx="4583">
                  <c:v>47.253</c:v>
                </c:pt>
                <c:pt idx="4584">
                  <c:v>47.163</c:v>
                </c:pt>
                <c:pt idx="4585">
                  <c:v>46.915</c:v>
                </c:pt>
                <c:pt idx="4586">
                  <c:v>47.753</c:v>
                </c:pt>
                <c:pt idx="4587">
                  <c:v>47.209</c:v>
                </c:pt>
                <c:pt idx="4588">
                  <c:v>47.132</c:v>
                </c:pt>
                <c:pt idx="4589">
                  <c:v>46.873</c:v>
                </c:pt>
                <c:pt idx="4590">
                  <c:v>47.09</c:v>
                </c:pt>
                <c:pt idx="4591">
                  <c:v>46.984</c:v>
                </c:pt>
                <c:pt idx="4592">
                  <c:v>47.267</c:v>
                </c:pt>
                <c:pt idx="4593">
                  <c:v>46.929</c:v>
                </c:pt>
                <c:pt idx="4594">
                  <c:v>47.294</c:v>
                </c:pt>
                <c:pt idx="4595">
                  <c:v>46.93</c:v>
                </c:pt>
                <c:pt idx="4596">
                  <c:v>47.463</c:v>
                </c:pt>
                <c:pt idx="4597">
                  <c:v>47.3</c:v>
                </c:pt>
                <c:pt idx="4598">
                  <c:v>47.666</c:v>
                </c:pt>
                <c:pt idx="4599">
                  <c:v>47.569</c:v>
                </c:pt>
                <c:pt idx="4600">
                  <c:v>47.484</c:v>
                </c:pt>
                <c:pt idx="4601">
                  <c:v>47.205</c:v>
                </c:pt>
                <c:pt idx="4602">
                  <c:v>47.143</c:v>
                </c:pt>
                <c:pt idx="4603">
                  <c:v>47.6280000000001</c:v>
                </c:pt>
                <c:pt idx="4604">
                  <c:v>47.329</c:v>
                </c:pt>
                <c:pt idx="4605">
                  <c:v>46.63</c:v>
                </c:pt>
                <c:pt idx="4606">
                  <c:v>47.504</c:v>
                </c:pt>
                <c:pt idx="4607">
                  <c:v>47.334</c:v>
                </c:pt>
                <c:pt idx="4608">
                  <c:v>47.06</c:v>
                </c:pt>
                <c:pt idx="4609">
                  <c:v>46.929</c:v>
                </c:pt>
                <c:pt idx="4610">
                  <c:v>48.531</c:v>
                </c:pt>
                <c:pt idx="4611">
                  <c:v>47.9</c:v>
                </c:pt>
                <c:pt idx="4612">
                  <c:v>47.026</c:v>
                </c:pt>
                <c:pt idx="4613">
                  <c:v>47.384</c:v>
                </c:pt>
                <c:pt idx="4614">
                  <c:v>47.1980000000001</c:v>
                </c:pt>
                <c:pt idx="4615">
                  <c:v>46.854</c:v>
                </c:pt>
                <c:pt idx="4616">
                  <c:v>46.569</c:v>
                </c:pt>
                <c:pt idx="4617">
                  <c:v>47.074</c:v>
                </c:pt>
                <c:pt idx="4618">
                  <c:v>46.986</c:v>
                </c:pt>
                <c:pt idx="4619">
                  <c:v>48.031</c:v>
                </c:pt>
                <c:pt idx="4620">
                  <c:v>46.637</c:v>
                </c:pt>
                <c:pt idx="4621">
                  <c:v>48.145</c:v>
                </c:pt>
                <c:pt idx="4622">
                  <c:v>46.783</c:v>
                </c:pt>
                <c:pt idx="4623">
                  <c:v>46.336</c:v>
                </c:pt>
                <c:pt idx="4624">
                  <c:v>47.957</c:v>
                </c:pt>
                <c:pt idx="4625">
                  <c:v>47.811</c:v>
                </c:pt>
                <c:pt idx="4626">
                  <c:v>47.231</c:v>
                </c:pt>
                <c:pt idx="4627">
                  <c:v>47.1220000000001</c:v>
                </c:pt>
                <c:pt idx="4628">
                  <c:v>47.16</c:v>
                </c:pt>
                <c:pt idx="4629">
                  <c:v>47.392</c:v>
                </c:pt>
                <c:pt idx="4630">
                  <c:v>47.367</c:v>
                </c:pt>
                <c:pt idx="4631">
                  <c:v>47.285</c:v>
                </c:pt>
                <c:pt idx="4632">
                  <c:v>48.347</c:v>
                </c:pt>
                <c:pt idx="4633">
                  <c:v>47.154</c:v>
                </c:pt>
                <c:pt idx="4634">
                  <c:v>47.245</c:v>
                </c:pt>
                <c:pt idx="4635">
                  <c:v>46.944</c:v>
                </c:pt>
                <c:pt idx="4636">
                  <c:v>47.102</c:v>
                </c:pt>
                <c:pt idx="4637">
                  <c:v>47.73</c:v>
                </c:pt>
                <c:pt idx="4638">
                  <c:v>47.105</c:v>
                </c:pt>
                <c:pt idx="4639">
                  <c:v>47.979</c:v>
                </c:pt>
                <c:pt idx="4640">
                  <c:v>47.008</c:v>
                </c:pt>
                <c:pt idx="4641">
                  <c:v>47.458</c:v>
                </c:pt>
                <c:pt idx="4642">
                  <c:v>47.037</c:v>
                </c:pt>
                <c:pt idx="4643">
                  <c:v>47.161</c:v>
                </c:pt>
                <c:pt idx="4644">
                  <c:v>47.657</c:v>
                </c:pt>
                <c:pt idx="4645">
                  <c:v>46.763</c:v>
                </c:pt>
                <c:pt idx="4646">
                  <c:v>47.094</c:v>
                </c:pt>
                <c:pt idx="4647">
                  <c:v>47.413</c:v>
                </c:pt>
                <c:pt idx="4648">
                  <c:v>47.441</c:v>
                </c:pt>
                <c:pt idx="4649">
                  <c:v>46.936</c:v>
                </c:pt>
                <c:pt idx="4650">
                  <c:v>47.149</c:v>
                </c:pt>
                <c:pt idx="4651">
                  <c:v>47.731</c:v>
                </c:pt>
                <c:pt idx="4652">
                  <c:v>46.517</c:v>
                </c:pt>
                <c:pt idx="4653">
                  <c:v>48.1220000000001</c:v>
                </c:pt>
                <c:pt idx="4654">
                  <c:v>47.1950000000001</c:v>
                </c:pt>
                <c:pt idx="4655">
                  <c:v>46.101</c:v>
                </c:pt>
                <c:pt idx="4656">
                  <c:v>47.289</c:v>
                </c:pt>
                <c:pt idx="4657">
                  <c:v>47.1920000000001</c:v>
                </c:pt>
                <c:pt idx="4658">
                  <c:v>47.697</c:v>
                </c:pt>
                <c:pt idx="4659">
                  <c:v>47.39</c:v>
                </c:pt>
                <c:pt idx="4660">
                  <c:v>47.544</c:v>
                </c:pt>
                <c:pt idx="4661">
                  <c:v>46.91</c:v>
                </c:pt>
                <c:pt idx="4662">
                  <c:v>47.603</c:v>
                </c:pt>
                <c:pt idx="4663">
                  <c:v>47.079</c:v>
                </c:pt>
                <c:pt idx="4664">
                  <c:v>47.351</c:v>
                </c:pt>
                <c:pt idx="4665">
                  <c:v>47.336</c:v>
                </c:pt>
                <c:pt idx="4666">
                  <c:v>47.145</c:v>
                </c:pt>
                <c:pt idx="4667">
                  <c:v>47.479</c:v>
                </c:pt>
                <c:pt idx="4668">
                  <c:v>47.979</c:v>
                </c:pt>
                <c:pt idx="4669">
                  <c:v>47.357</c:v>
                </c:pt>
                <c:pt idx="4670">
                  <c:v>47.2920000000001</c:v>
                </c:pt>
                <c:pt idx="4671">
                  <c:v>47.106</c:v>
                </c:pt>
                <c:pt idx="4672">
                  <c:v>47.038</c:v>
                </c:pt>
                <c:pt idx="4673">
                  <c:v>47.464</c:v>
                </c:pt>
                <c:pt idx="4674">
                  <c:v>47.52</c:v>
                </c:pt>
                <c:pt idx="4675">
                  <c:v>47.209</c:v>
                </c:pt>
                <c:pt idx="4676">
                  <c:v>47.112</c:v>
                </c:pt>
                <c:pt idx="4677">
                  <c:v>47.304</c:v>
                </c:pt>
                <c:pt idx="4678">
                  <c:v>46.989</c:v>
                </c:pt>
                <c:pt idx="4679">
                  <c:v>47.397</c:v>
                </c:pt>
                <c:pt idx="4680">
                  <c:v>46.602</c:v>
                </c:pt>
                <c:pt idx="4681">
                  <c:v>47.769</c:v>
                </c:pt>
                <c:pt idx="4682">
                  <c:v>47.263</c:v>
                </c:pt>
                <c:pt idx="4683">
                  <c:v>47.294</c:v>
                </c:pt>
                <c:pt idx="4684">
                  <c:v>47.562</c:v>
                </c:pt>
                <c:pt idx="4685">
                  <c:v>47.397</c:v>
                </c:pt>
                <c:pt idx="4686">
                  <c:v>47.313</c:v>
                </c:pt>
                <c:pt idx="4687">
                  <c:v>47.148</c:v>
                </c:pt>
                <c:pt idx="4688">
                  <c:v>46.959</c:v>
                </c:pt>
                <c:pt idx="4689">
                  <c:v>47.485</c:v>
                </c:pt>
                <c:pt idx="4690">
                  <c:v>47.326</c:v>
                </c:pt>
                <c:pt idx="4691">
                  <c:v>47.597</c:v>
                </c:pt>
                <c:pt idx="4692">
                  <c:v>47.464</c:v>
                </c:pt>
                <c:pt idx="4693">
                  <c:v>47.674</c:v>
                </c:pt>
                <c:pt idx="4694">
                  <c:v>47.106</c:v>
                </c:pt>
                <c:pt idx="4695">
                  <c:v>47.162</c:v>
                </c:pt>
                <c:pt idx="4696">
                  <c:v>47.743</c:v>
                </c:pt>
                <c:pt idx="4697">
                  <c:v>47.053</c:v>
                </c:pt>
                <c:pt idx="4698">
                  <c:v>47.144</c:v>
                </c:pt>
                <c:pt idx="4699">
                  <c:v>47.605</c:v>
                </c:pt>
                <c:pt idx="4700">
                  <c:v>46.677</c:v>
                </c:pt>
                <c:pt idx="4701">
                  <c:v>47.315</c:v>
                </c:pt>
                <c:pt idx="4702">
                  <c:v>48.157</c:v>
                </c:pt>
                <c:pt idx="4703">
                  <c:v>47.752</c:v>
                </c:pt>
                <c:pt idx="4704">
                  <c:v>47.479</c:v>
                </c:pt>
                <c:pt idx="4705">
                  <c:v>47.544</c:v>
                </c:pt>
                <c:pt idx="4706">
                  <c:v>47.188</c:v>
                </c:pt>
                <c:pt idx="4707">
                  <c:v>47.101</c:v>
                </c:pt>
                <c:pt idx="4708">
                  <c:v>47.344</c:v>
                </c:pt>
                <c:pt idx="4709">
                  <c:v>46.852</c:v>
                </c:pt>
                <c:pt idx="4710">
                  <c:v>48.028</c:v>
                </c:pt>
                <c:pt idx="4711">
                  <c:v>47.106</c:v>
                </c:pt>
                <c:pt idx="4712">
                  <c:v>47.345</c:v>
                </c:pt>
                <c:pt idx="4713">
                  <c:v>47.567</c:v>
                </c:pt>
                <c:pt idx="4714">
                  <c:v>47.179</c:v>
                </c:pt>
                <c:pt idx="4715">
                  <c:v>47.229</c:v>
                </c:pt>
                <c:pt idx="4716">
                  <c:v>47.867</c:v>
                </c:pt>
                <c:pt idx="4717">
                  <c:v>48.098</c:v>
                </c:pt>
                <c:pt idx="4718">
                  <c:v>47.107</c:v>
                </c:pt>
                <c:pt idx="4719">
                  <c:v>46.994</c:v>
                </c:pt>
                <c:pt idx="4720">
                  <c:v>47.107</c:v>
                </c:pt>
                <c:pt idx="4721">
                  <c:v>47.324</c:v>
                </c:pt>
                <c:pt idx="4722">
                  <c:v>47.2960000000001</c:v>
                </c:pt>
                <c:pt idx="4723">
                  <c:v>48.517</c:v>
                </c:pt>
                <c:pt idx="4724">
                  <c:v>46.997</c:v>
                </c:pt>
                <c:pt idx="4725">
                  <c:v>47.74</c:v>
                </c:pt>
                <c:pt idx="4726">
                  <c:v>46.341</c:v>
                </c:pt>
                <c:pt idx="4727">
                  <c:v>47.554</c:v>
                </c:pt>
                <c:pt idx="4728">
                  <c:v>46.897</c:v>
                </c:pt>
                <c:pt idx="4729">
                  <c:v>47.042</c:v>
                </c:pt>
                <c:pt idx="4730">
                  <c:v>47.147</c:v>
                </c:pt>
                <c:pt idx="4731">
                  <c:v>46.956</c:v>
                </c:pt>
                <c:pt idx="4732">
                  <c:v>47.466</c:v>
                </c:pt>
                <c:pt idx="4733">
                  <c:v>47.476</c:v>
                </c:pt>
                <c:pt idx="4734">
                  <c:v>47.524</c:v>
                </c:pt>
                <c:pt idx="4735">
                  <c:v>47.708</c:v>
                </c:pt>
                <c:pt idx="4736">
                  <c:v>47.526</c:v>
                </c:pt>
                <c:pt idx="4737">
                  <c:v>46.764</c:v>
                </c:pt>
                <c:pt idx="4738">
                  <c:v>47.452</c:v>
                </c:pt>
                <c:pt idx="4739">
                  <c:v>47.501</c:v>
                </c:pt>
                <c:pt idx="4740">
                  <c:v>47.395</c:v>
                </c:pt>
                <c:pt idx="4741">
                  <c:v>47.583</c:v>
                </c:pt>
                <c:pt idx="4742">
                  <c:v>46.988</c:v>
                </c:pt>
                <c:pt idx="4743">
                  <c:v>47.207</c:v>
                </c:pt>
                <c:pt idx="4744">
                  <c:v>47.102</c:v>
                </c:pt>
                <c:pt idx="4745">
                  <c:v>47.447</c:v>
                </c:pt>
                <c:pt idx="4746">
                  <c:v>47.077</c:v>
                </c:pt>
                <c:pt idx="4747">
                  <c:v>47.294</c:v>
                </c:pt>
                <c:pt idx="4748">
                  <c:v>47.493</c:v>
                </c:pt>
                <c:pt idx="4749">
                  <c:v>47.434</c:v>
                </c:pt>
                <c:pt idx="4750">
                  <c:v>46.846</c:v>
                </c:pt>
                <c:pt idx="4751">
                  <c:v>47.005</c:v>
                </c:pt>
                <c:pt idx="4752">
                  <c:v>46.984</c:v>
                </c:pt>
                <c:pt idx="4753">
                  <c:v>47.671</c:v>
                </c:pt>
                <c:pt idx="4754">
                  <c:v>47.456</c:v>
                </c:pt>
                <c:pt idx="4755">
                  <c:v>47.451</c:v>
                </c:pt>
                <c:pt idx="4756">
                  <c:v>47.136</c:v>
                </c:pt>
                <c:pt idx="4757">
                  <c:v>47.148</c:v>
                </c:pt>
                <c:pt idx="4758">
                  <c:v>47.694</c:v>
                </c:pt>
                <c:pt idx="4759">
                  <c:v>47.385</c:v>
                </c:pt>
                <c:pt idx="4760">
                  <c:v>47.488</c:v>
                </c:pt>
                <c:pt idx="4761">
                  <c:v>47.827</c:v>
                </c:pt>
                <c:pt idx="4762">
                  <c:v>47.977</c:v>
                </c:pt>
                <c:pt idx="4763">
                  <c:v>46.63</c:v>
                </c:pt>
                <c:pt idx="4764">
                  <c:v>47.593</c:v>
                </c:pt>
                <c:pt idx="4765">
                  <c:v>47.333</c:v>
                </c:pt>
                <c:pt idx="4766">
                  <c:v>47.366</c:v>
                </c:pt>
                <c:pt idx="4767">
                  <c:v>47.167</c:v>
                </c:pt>
                <c:pt idx="4768">
                  <c:v>48.279</c:v>
                </c:pt>
                <c:pt idx="4769">
                  <c:v>47.194</c:v>
                </c:pt>
                <c:pt idx="4770">
                  <c:v>47.041</c:v>
                </c:pt>
                <c:pt idx="4771">
                  <c:v>47.603</c:v>
                </c:pt>
                <c:pt idx="4772">
                  <c:v>47.38</c:v>
                </c:pt>
                <c:pt idx="4773">
                  <c:v>47.474</c:v>
                </c:pt>
                <c:pt idx="4774">
                  <c:v>47.159</c:v>
                </c:pt>
                <c:pt idx="4775">
                  <c:v>47.256</c:v>
                </c:pt>
                <c:pt idx="4776">
                  <c:v>47.345</c:v>
                </c:pt>
                <c:pt idx="4777">
                  <c:v>47.444</c:v>
                </c:pt>
                <c:pt idx="4778">
                  <c:v>47.24</c:v>
                </c:pt>
                <c:pt idx="4779">
                  <c:v>46.992</c:v>
                </c:pt>
                <c:pt idx="4780">
                  <c:v>47.163</c:v>
                </c:pt>
                <c:pt idx="4781">
                  <c:v>48.011</c:v>
                </c:pt>
                <c:pt idx="4782">
                  <c:v>47.439</c:v>
                </c:pt>
                <c:pt idx="4783">
                  <c:v>47.653</c:v>
                </c:pt>
                <c:pt idx="4784">
                  <c:v>47.189</c:v>
                </c:pt>
                <c:pt idx="4785">
                  <c:v>47.042</c:v>
                </c:pt>
                <c:pt idx="4786">
                  <c:v>47.017</c:v>
                </c:pt>
                <c:pt idx="4787">
                  <c:v>47.646</c:v>
                </c:pt>
                <c:pt idx="4788">
                  <c:v>47.581</c:v>
                </c:pt>
                <c:pt idx="4789">
                  <c:v>47.433</c:v>
                </c:pt>
                <c:pt idx="4790">
                  <c:v>47.567</c:v>
                </c:pt>
                <c:pt idx="4791">
                  <c:v>46.939</c:v>
                </c:pt>
                <c:pt idx="4792">
                  <c:v>47.025</c:v>
                </c:pt>
                <c:pt idx="4793">
                  <c:v>47.212</c:v>
                </c:pt>
                <c:pt idx="4794">
                  <c:v>48.012</c:v>
                </c:pt>
                <c:pt idx="4795">
                  <c:v>47.521</c:v>
                </c:pt>
                <c:pt idx="4796">
                  <c:v>47.158</c:v>
                </c:pt>
                <c:pt idx="4797">
                  <c:v>48.212</c:v>
                </c:pt>
                <c:pt idx="4798">
                  <c:v>47.346</c:v>
                </c:pt>
                <c:pt idx="4799">
                  <c:v>47.525</c:v>
                </c:pt>
                <c:pt idx="4800">
                  <c:v>47.559</c:v>
                </c:pt>
                <c:pt idx="4801">
                  <c:v>47.475</c:v>
                </c:pt>
                <c:pt idx="4802">
                  <c:v>47.494</c:v>
                </c:pt>
                <c:pt idx="4803">
                  <c:v>47.614</c:v>
                </c:pt>
                <c:pt idx="4804">
                  <c:v>47.133</c:v>
                </c:pt>
                <c:pt idx="4805">
                  <c:v>47.574</c:v>
                </c:pt>
                <c:pt idx="4806">
                  <c:v>47.453</c:v>
                </c:pt>
                <c:pt idx="4807">
                  <c:v>47.665</c:v>
                </c:pt>
                <c:pt idx="4808">
                  <c:v>47.121</c:v>
                </c:pt>
                <c:pt idx="4809">
                  <c:v>47.23</c:v>
                </c:pt>
                <c:pt idx="4810">
                  <c:v>47.038</c:v>
                </c:pt>
                <c:pt idx="4811">
                  <c:v>48.653</c:v>
                </c:pt>
                <c:pt idx="4812">
                  <c:v>47.16</c:v>
                </c:pt>
                <c:pt idx="4813">
                  <c:v>47.271</c:v>
                </c:pt>
                <c:pt idx="4814">
                  <c:v>47.581</c:v>
                </c:pt>
                <c:pt idx="4815">
                  <c:v>47.613</c:v>
                </c:pt>
                <c:pt idx="4816">
                  <c:v>47.408</c:v>
                </c:pt>
                <c:pt idx="4817">
                  <c:v>47.006</c:v>
                </c:pt>
                <c:pt idx="4818">
                  <c:v>48.013</c:v>
                </c:pt>
                <c:pt idx="4819">
                  <c:v>47.52</c:v>
                </c:pt>
                <c:pt idx="4820">
                  <c:v>46.619</c:v>
                </c:pt>
                <c:pt idx="4821">
                  <c:v>47.7920000000001</c:v>
                </c:pt>
                <c:pt idx="4822">
                  <c:v>47.7220000000001</c:v>
                </c:pt>
                <c:pt idx="4823">
                  <c:v>47.838</c:v>
                </c:pt>
                <c:pt idx="4824">
                  <c:v>47.393</c:v>
                </c:pt>
                <c:pt idx="4825">
                  <c:v>47.303</c:v>
                </c:pt>
                <c:pt idx="4826">
                  <c:v>47.896</c:v>
                </c:pt>
                <c:pt idx="4827">
                  <c:v>47.397</c:v>
                </c:pt>
                <c:pt idx="4828">
                  <c:v>47.234</c:v>
                </c:pt>
                <c:pt idx="4829">
                  <c:v>47.183</c:v>
                </c:pt>
                <c:pt idx="4830">
                  <c:v>47.409</c:v>
                </c:pt>
                <c:pt idx="4831">
                  <c:v>47.497</c:v>
                </c:pt>
                <c:pt idx="4832">
                  <c:v>48.001</c:v>
                </c:pt>
                <c:pt idx="4833">
                  <c:v>48.546</c:v>
                </c:pt>
                <c:pt idx="4834">
                  <c:v>47.2920000000001</c:v>
                </c:pt>
                <c:pt idx="4835">
                  <c:v>47.396</c:v>
                </c:pt>
                <c:pt idx="4836">
                  <c:v>47.682</c:v>
                </c:pt>
                <c:pt idx="4837">
                  <c:v>46.67</c:v>
                </c:pt>
                <c:pt idx="4838">
                  <c:v>47.016</c:v>
                </c:pt>
                <c:pt idx="4839">
                  <c:v>47.577</c:v>
                </c:pt>
                <c:pt idx="4840">
                  <c:v>47.513</c:v>
                </c:pt>
                <c:pt idx="4841">
                  <c:v>47.513</c:v>
                </c:pt>
                <c:pt idx="4842">
                  <c:v>47.179</c:v>
                </c:pt>
                <c:pt idx="4843">
                  <c:v>47.867</c:v>
                </c:pt>
                <c:pt idx="4844">
                  <c:v>46.934</c:v>
                </c:pt>
                <c:pt idx="4845">
                  <c:v>47.26</c:v>
                </c:pt>
                <c:pt idx="4846">
                  <c:v>47.902</c:v>
                </c:pt>
                <c:pt idx="4847">
                  <c:v>47.91</c:v>
                </c:pt>
                <c:pt idx="4848">
                  <c:v>47.426</c:v>
                </c:pt>
                <c:pt idx="4849">
                  <c:v>47.452</c:v>
                </c:pt>
                <c:pt idx="4850">
                  <c:v>47.483</c:v>
                </c:pt>
                <c:pt idx="4851">
                  <c:v>46.988</c:v>
                </c:pt>
                <c:pt idx="4852">
                  <c:v>47.392</c:v>
                </c:pt>
                <c:pt idx="4853">
                  <c:v>47.307</c:v>
                </c:pt>
                <c:pt idx="4854">
                  <c:v>47.325</c:v>
                </c:pt>
                <c:pt idx="4855">
                  <c:v>47.538</c:v>
                </c:pt>
                <c:pt idx="4856">
                  <c:v>47.227</c:v>
                </c:pt>
                <c:pt idx="4857">
                  <c:v>46.986</c:v>
                </c:pt>
                <c:pt idx="4858">
                  <c:v>47.363</c:v>
                </c:pt>
                <c:pt idx="4859">
                  <c:v>46.945</c:v>
                </c:pt>
                <c:pt idx="4860">
                  <c:v>47.248</c:v>
                </c:pt>
                <c:pt idx="4861">
                  <c:v>47.565</c:v>
                </c:pt>
                <c:pt idx="4862">
                  <c:v>47.25</c:v>
                </c:pt>
                <c:pt idx="4863">
                  <c:v>47.912</c:v>
                </c:pt>
                <c:pt idx="4864">
                  <c:v>46.921</c:v>
                </c:pt>
                <c:pt idx="4865">
                  <c:v>47.243</c:v>
                </c:pt>
                <c:pt idx="4866">
                  <c:v>47.264</c:v>
                </c:pt>
                <c:pt idx="4867">
                  <c:v>47.335</c:v>
                </c:pt>
                <c:pt idx="4868">
                  <c:v>46.742</c:v>
                </c:pt>
                <c:pt idx="4869">
                  <c:v>47.523</c:v>
                </c:pt>
                <c:pt idx="4870">
                  <c:v>47.199</c:v>
                </c:pt>
                <c:pt idx="4871">
                  <c:v>47.305</c:v>
                </c:pt>
                <c:pt idx="4872">
                  <c:v>47.335</c:v>
                </c:pt>
                <c:pt idx="4873">
                  <c:v>46.482</c:v>
                </c:pt>
                <c:pt idx="4874">
                  <c:v>47.587</c:v>
                </c:pt>
                <c:pt idx="4875">
                  <c:v>47.696</c:v>
                </c:pt>
                <c:pt idx="4876">
                  <c:v>47.542</c:v>
                </c:pt>
                <c:pt idx="4877">
                  <c:v>46.818</c:v>
                </c:pt>
                <c:pt idx="4878">
                  <c:v>47.804</c:v>
                </c:pt>
                <c:pt idx="4879">
                  <c:v>47.055</c:v>
                </c:pt>
                <c:pt idx="4880">
                  <c:v>46.982</c:v>
                </c:pt>
                <c:pt idx="4881">
                  <c:v>48.585</c:v>
                </c:pt>
                <c:pt idx="4882">
                  <c:v>47.549</c:v>
                </c:pt>
                <c:pt idx="4883">
                  <c:v>46.769</c:v>
                </c:pt>
                <c:pt idx="4884">
                  <c:v>47.183</c:v>
                </c:pt>
                <c:pt idx="4885">
                  <c:v>48.029</c:v>
                </c:pt>
                <c:pt idx="4886">
                  <c:v>47.749</c:v>
                </c:pt>
                <c:pt idx="4887">
                  <c:v>47.08</c:v>
                </c:pt>
                <c:pt idx="4888">
                  <c:v>47.384</c:v>
                </c:pt>
                <c:pt idx="4889">
                  <c:v>47.105</c:v>
                </c:pt>
                <c:pt idx="4890">
                  <c:v>46.7960000000001</c:v>
                </c:pt>
                <c:pt idx="4891">
                  <c:v>47.053</c:v>
                </c:pt>
                <c:pt idx="4892">
                  <c:v>46.614</c:v>
                </c:pt>
                <c:pt idx="4893">
                  <c:v>47.064</c:v>
                </c:pt>
                <c:pt idx="4894">
                  <c:v>47.808</c:v>
                </c:pt>
                <c:pt idx="4895">
                  <c:v>47.806</c:v>
                </c:pt>
                <c:pt idx="4896">
                  <c:v>46.515</c:v>
                </c:pt>
                <c:pt idx="4897">
                  <c:v>47.906</c:v>
                </c:pt>
                <c:pt idx="4898">
                  <c:v>47.477</c:v>
                </c:pt>
                <c:pt idx="4899">
                  <c:v>47.396</c:v>
                </c:pt>
                <c:pt idx="4900">
                  <c:v>47.466</c:v>
                </c:pt>
                <c:pt idx="4901">
                  <c:v>47.515</c:v>
                </c:pt>
                <c:pt idx="4902">
                  <c:v>47.184</c:v>
                </c:pt>
                <c:pt idx="4903">
                  <c:v>47.326</c:v>
                </c:pt>
                <c:pt idx="4904">
                  <c:v>47.766</c:v>
                </c:pt>
                <c:pt idx="4905">
                  <c:v>47.107</c:v>
                </c:pt>
                <c:pt idx="4906">
                  <c:v>47.922</c:v>
                </c:pt>
                <c:pt idx="4907">
                  <c:v>47.654</c:v>
                </c:pt>
                <c:pt idx="4908">
                  <c:v>47.6920000000001</c:v>
                </c:pt>
                <c:pt idx="4909">
                  <c:v>47.1950000000001</c:v>
                </c:pt>
                <c:pt idx="4910">
                  <c:v>47.822</c:v>
                </c:pt>
                <c:pt idx="4911">
                  <c:v>47</c:v>
                </c:pt>
                <c:pt idx="4912">
                  <c:v>48.07</c:v>
                </c:pt>
                <c:pt idx="4913">
                  <c:v>47.775</c:v>
                </c:pt>
                <c:pt idx="4914">
                  <c:v>47.2380000000001</c:v>
                </c:pt>
                <c:pt idx="4915">
                  <c:v>47.2920000000001</c:v>
                </c:pt>
                <c:pt idx="4916">
                  <c:v>46.657</c:v>
                </c:pt>
                <c:pt idx="4917">
                  <c:v>47.414</c:v>
                </c:pt>
                <c:pt idx="4918">
                  <c:v>47.709</c:v>
                </c:pt>
                <c:pt idx="4919">
                  <c:v>47.355</c:v>
                </c:pt>
                <c:pt idx="4920">
                  <c:v>47.171</c:v>
                </c:pt>
                <c:pt idx="4921">
                  <c:v>47.072</c:v>
                </c:pt>
                <c:pt idx="4922">
                  <c:v>47.681</c:v>
                </c:pt>
                <c:pt idx="4923">
                  <c:v>47.392</c:v>
                </c:pt>
                <c:pt idx="4924">
                  <c:v>47.411</c:v>
                </c:pt>
                <c:pt idx="4925">
                  <c:v>47.579</c:v>
                </c:pt>
                <c:pt idx="4926">
                  <c:v>46.865</c:v>
                </c:pt>
                <c:pt idx="4927">
                  <c:v>47.652</c:v>
                </c:pt>
                <c:pt idx="4928">
                  <c:v>47.45</c:v>
                </c:pt>
                <c:pt idx="4929">
                  <c:v>47.549</c:v>
                </c:pt>
                <c:pt idx="4930">
                  <c:v>48.12</c:v>
                </c:pt>
                <c:pt idx="4931">
                  <c:v>47.487</c:v>
                </c:pt>
                <c:pt idx="4932">
                  <c:v>46.966</c:v>
                </c:pt>
                <c:pt idx="4933">
                  <c:v>47.74</c:v>
                </c:pt>
                <c:pt idx="4934">
                  <c:v>47.545</c:v>
                </c:pt>
                <c:pt idx="4935">
                  <c:v>47.384</c:v>
                </c:pt>
                <c:pt idx="4936">
                  <c:v>46.015</c:v>
                </c:pt>
                <c:pt idx="4937">
                  <c:v>47.364</c:v>
                </c:pt>
                <c:pt idx="4938">
                  <c:v>47.587</c:v>
                </c:pt>
                <c:pt idx="4939">
                  <c:v>47.619</c:v>
                </c:pt>
                <c:pt idx="4940">
                  <c:v>47.41</c:v>
                </c:pt>
                <c:pt idx="4941">
                  <c:v>47.499</c:v>
                </c:pt>
                <c:pt idx="4942">
                  <c:v>47.689</c:v>
                </c:pt>
                <c:pt idx="4943">
                  <c:v>47.74</c:v>
                </c:pt>
                <c:pt idx="4944">
                  <c:v>47.964</c:v>
                </c:pt>
                <c:pt idx="4945">
                  <c:v>47.356</c:v>
                </c:pt>
                <c:pt idx="4946">
                  <c:v>47.371</c:v>
                </c:pt>
                <c:pt idx="4947">
                  <c:v>47.565</c:v>
                </c:pt>
                <c:pt idx="4948">
                  <c:v>46.431</c:v>
                </c:pt>
                <c:pt idx="4949">
                  <c:v>48.208</c:v>
                </c:pt>
                <c:pt idx="4950">
                  <c:v>47.943</c:v>
                </c:pt>
                <c:pt idx="4951">
                  <c:v>47.641</c:v>
                </c:pt>
                <c:pt idx="4952">
                  <c:v>47.615</c:v>
                </c:pt>
                <c:pt idx="4953">
                  <c:v>47.7990000000001</c:v>
                </c:pt>
                <c:pt idx="4954">
                  <c:v>47.791</c:v>
                </c:pt>
                <c:pt idx="4955">
                  <c:v>47.43</c:v>
                </c:pt>
                <c:pt idx="4956">
                  <c:v>47.583</c:v>
                </c:pt>
                <c:pt idx="4957">
                  <c:v>47.493</c:v>
                </c:pt>
                <c:pt idx="4958">
                  <c:v>47.152</c:v>
                </c:pt>
                <c:pt idx="4959">
                  <c:v>47.202</c:v>
                </c:pt>
                <c:pt idx="4960">
                  <c:v>47.7950000000001</c:v>
                </c:pt>
                <c:pt idx="4961">
                  <c:v>47.457</c:v>
                </c:pt>
                <c:pt idx="4962">
                  <c:v>47.141</c:v>
                </c:pt>
                <c:pt idx="4963">
                  <c:v>47.145</c:v>
                </c:pt>
                <c:pt idx="4964">
                  <c:v>47.534</c:v>
                </c:pt>
                <c:pt idx="4965">
                  <c:v>47.908</c:v>
                </c:pt>
                <c:pt idx="4966">
                  <c:v>47.705</c:v>
                </c:pt>
                <c:pt idx="4967">
                  <c:v>47.588</c:v>
                </c:pt>
                <c:pt idx="4968">
                  <c:v>47.067</c:v>
                </c:pt>
                <c:pt idx="4969">
                  <c:v>47.326</c:v>
                </c:pt>
                <c:pt idx="4970">
                  <c:v>47.605</c:v>
                </c:pt>
                <c:pt idx="4971">
                  <c:v>47.854</c:v>
                </c:pt>
                <c:pt idx="4972">
                  <c:v>47.553</c:v>
                </c:pt>
                <c:pt idx="4973">
                  <c:v>46.145</c:v>
                </c:pt>
                <c:pt idx="4974">
                  <c:v>46.959</c:v>
                </c:pt>
                <c:pt idx="4975">
                  <c:v>47.357</c:v>
                </c:pt>
                <c:pt idx="4976">
                  <c:v>47.751</c:v>
                </c:pt>
                <c:pt idx="4977">
                  <c:v>47.223</c:v>
                </c:pt>
                <c:pt idx="4978">
                  <c:v>47.744</c:v>
                </c:pt>
                <c:pt idx="4979">
                  <c:v>47.609</c:v>
                </c:pt>
                <c:pt idx="4980">
                  <c:v>47.437</c:v>
                </c:pt>
                <c:pt idx="4981">
                  <c:v>47.245</c:v>
                </c:pt>
                <c:pt idx="4982">
                  <c:v>46.684</c:v>
                </c:pt>
                <c:pt idx="4983">
                  <c:v>47.976</c:v>
                </c:pt>
                <c:pt idx="4984">
                  <c:v>48.053</c:v>
                </c:pt>
                <c:pt idx="4985">
                  <c:v>47.068</c:v>
                </c:pt>
                <c:pt idx="4986">
                  <c:v>47.644</c:v>
                </c:pt>
                <c:pt idx="4987">
                  <c:v>47.934</c:v>
                </c:pt>
                <c:pt idx="4988">
                  <c:v>47.614</c:v>
                </c:pt>
                <c:pt idx="4989">
                  <c:v>47.367</c:v>
                </c:pt>
                <c:pt idx="4990">
                  <c:v>46.494</c:v>
                </c:pt>
                <c:pt idx="4991">
                  <c:v>48.206</c:v>
                </c:pt>
                <c:pt idx="4992">
                  <c:v>47.194</c:v>
                </c:pt>
                <c:pt idx="4993">
                  <c:v>47.77</c:v>
                </c:pt>
                <c:pt idx="4994">
                  <c:v>47.939</c:v>
                </c:pt>
                <c:pt idx="4995">
                  <c:v>47.872</c:v>
                </c:pt>
                <c:pt idx="4996">
                  <c:v>46.903</c:v>
                </c:pt>
                <c:pt idx="4997">
                  <c:v>47.49</c:v>
                </c:pt>
                <c:pt idx="4998">
                  <c:v>45.916</c:v>
                </c:pt>
                <c:pt idx="4999">
                  <c:v>48.601</c:v>
                </c:pt>
                <c:pt idx="5000">
                  <c:v>47.372</c:v>
                </c:pt>
                <c:pt idx="5001">
                  <c:v>47.686</c:v>
                </c:pt>
                <c:pt idx="5002">
                  <c:v>47.171</c:v>
                </c:pt>
                <c:pt idx="5003">
                  <c:v>48.166</c:v>
                </c:pt>
                <c:pt idx="5004">
                  <c:v>47.258</c:v>
                </c:pt>
                <c:pt idx="5005">
                  <c:v>47.819</c:v>
                </c:pt>
                <c:pt idx="5006">
                  <c:v>47.618</c:v>
                </c:pt>
                <c:pt idx="5007">
                  <c:v>48.141</c:v>
                </c:pt>
                <c:pt idx="5008">
                  <c:v>47.916</c:v>
                </c:pt>
                <c:pt idx="5009">
                  <c:v>47.204</c:v>
                </c:pt>
                <c:pt idx="5010">
                  <c:v>47.142</c:v>
                </c:pt>
                <c:pt idx="5011">
                  <c:v>47.286</c:v>
                </c:pt>
                <c:pt idx="5012">
                  <c:v>47.924</c:v>
                </c:pt>
                <c:pt idx="5013">
                  <c:v>47.7650000000001</c:v>
                </c:pt>
                <c:pt idx="5014">
                  <c:v>47.856</c:v>
                </c:pt>
                <c:pt idx="5015">
                  <c:v>47.437</c:v>
                </c:pt>
                <c:pt idx="5016">
                  <c:v>47.291</c:v>
                </c:pt>
                <c:pt idx="5017">
                  <c:v>47.493</c:v>
                </c:pt>
                <c:pt idx="5018">
                  <c:v>47.541</c:v>
                </c:pt>
                <c:pt idx="5019">
                  <c:v>46.227</c:v>
                </c:pt>
                <c:pt idx="5020">
                  <c:v>47.074</c:v>
                </c:pt>
                <c:pt idx="5021">
                  <c:v>47.588</c:v>
                </c:pt>
                <c:pt idx="5022">
                  <c:v>47.43</c:v>
                </c:pt>
                <c:pt idx="5023">
                  <c:v>47.772</c:v>
                </c:pt>
                <c:pt idx="5024">
                  <c:v>47.384</c:v>
                </c:pt>
                <c:pt idx="5025">
                  <c:v>47.172</c:v>
                </c:pt>
                <c:pt idx="5026">
                  <c:v>47.127</c:v>
                </c:pt>
                <c:pt idx="5027">
                  <c:v>47.309</c:v>
                </c:pt>
                <c:pt idx="5028">
                  <c:v>47.414</c:v>
                </c:pt>
                <c:pt idx="5029">
                  <c:v>47.1950000000001</c:v>
                </c:pt>
                <c:pt idx="5030">
                  <c:v>48.214</c:v>
                </c:pt>
                <c:pt idx="5031">
                  <c:v>47.496</c:v>
                </c:pt>
                <c:pt idx="5032">
                  <c:v>46.548</c:v>
                </c:pt>
                <c:pt idx="5033">
                  <c:v>47.782</c:v>
                </c:pt>
                <c:pt idx="5034">
                  <c:v>47.522</c:v>
                </c:pt>
                <c:pt idx="5035">
                  <c:v>46.856</c:v>
                </c:pt>
                <c:pt idx="5036">
                  <c:v>48.67</c:v>
                </c:pt>
                <c:pt idx="5037">
                  <c:v>47.823</c:v>
                </c:pt>
                <c:pt idx="5038">
                  <c:v>48.014</c:v>
                </c:pt>
                <c:pt idx="5039">
                  <c:v>47.83</c:v>
                </c:pt>
                <c:pt idx="5040">
                  <c:v>47.323</c:v>
                </c:pt>
                <c:pt idx="5041">
                  <c:v>47.31</c:v>
                </c:pt>
                <c:pt idx="5042">
                  <c:v>47.583</c:v>
                </c:pt>
                <c:pt idx="5043">
                  <c:v>47.511</c:v>
                </c:pt>
                <c:pt idx="5044">
                  <c:v>47.444</c:v>
                </c:pt>
                <c:pt idx="5045">
                  <c:v>47.82</c:v>
                </c:pt>
                <c:pt idx="5046">
                  <c:v>47.508</c:v>
                </c:pt>
                <c:pt idx="5047">
                  <c:v>47.291</c:v>
                </c:pt>
                <c:pt idx="5048">
                  <c:v>47.83</c:v>
                </c:pt>
                <c:pt idx="5049">
                  <c:v>47.359</c:v>
                </c:pt>
                <c:pt idx="5050">
                  <c:v>46.723</c:v>
                </c:pt>
                <c:pt idx="5051">
                  <c:v>47.388</c:v>
                </c:pt>
                <c:pt idx="5052">
                  <c:v>46.655</c:v>
                </c:pt>
                <c:pt idx="5053">
                  <c:v>47.2650000000001</c:v>
                </c:pt>
                <c:pt idx="5054">
                  <c:v>46.965</c:v>
                </c:pt>
                <c:pt idx="5055">
                  <c:v>48.036</c:v>
                </c:pt>
                <c:pt idx="5056">
                  <c:v>47.597</c:v>
                </c:pt>
                <c:pt idx="5057">
                  <c:v>46.934</c:v>
                </c:pt>
                <c:pt idx="5058">
                  <c:v>47.479</c:v>
                </c:pt>
                <c:pt idx="5059">
                  <c:v>47.775</c:v>
                </c:pt>
                <c:pt idx="5060">
                  <c:v>47.43</c:v>
                </c:pt>
                <c:pt idx="5061">
                  <c:v>47.172</c:v>
                </c:pt>
                <c:pt idx="5062">
                  <c:v>46.741</c:v>
                </c:pt>
                <c:pt idx="5063">
                  <c:v>47.849</c:v>
                </c:pt>
                <c:pt idx="5064">
                  <c:v>47.013</c:v>
                </c:pt>
                <c:pt idx="5065">
                  <c:v>47.273</c:v>
                </c:pt>
                <c:pt idx="5066">
                  <c:v>47.428</c:v>
                </c:pt>
                <c:pt idx="5067">
                  <c:v>48.249</c:v>
                </c:pt>
                <c:pt idx="5068">
                  <c:v>47.297</c:v>
                </c:pt>
                <c:pt idx="5069">
                  <c:v>46.811</c:v>
                </c:pt>
                <c:pt idx="5070">
                  <c:v>47.346</c:v>
                </c:pt>
                <c:pt idx="5071">
                  <c:v>47.64</c:v>
                </c:pt>
                <c:pt idx="5072">
                  <c:v>47.913</c:v>
                </c:pt>
                <c:pt idx="5073">
                  <c:v>47.981</c:v>
                </c:pt>
                <c:pt idx="5074">
                  <c:v>48.52</c:v>
                </c:pt>
                <c:pt idx="5075">
                  <c:v>47.901</c:v>
                </c:pt>
                <c:pt idx="5076">
                  <c:v>46.88</c:v>
                </c:pt>
                <c:pt idx="5077">
                  <c:v>46.377</c:v>
                </c:pt>
                <c:pt idx="5078">
                  <c:v>48.504</c:v>
                </c:pt>
                <c:pt idx="5079">
                  <c:v>47.272</c:v>
                </c:pt>
                <c:pt idx="5080">
                  <c:v>46.571</c:v>
                </c:pt>
                <c:pt idx="5081">
                  <c:v>47.304</c:v>
                </c:pt>
                <c:pt idx="5082">
                  <c:v>48.157</c:v>
                </c:pt>
                <c:pt idx="5083">
                  <c:v>47.705</c:v>
                </c:pt>
                <c:pt idx="5084">
                  <c:v>47.724</c:v>
                </c:pt>
                <c:pt idx="5085">
                  <c:v>47.592</c:v>
                </c:pt>
                <c:pt idx="5086">
                  <c:v>47.534</c:v>
                </c:pt>
                <c:pt idx="5087">
                  <c:v>47.393</c:v>
                </c:pt>
                <c:pt idx="5088">
                  <c:v>47.35</c:v>
                </c:pt>
                <c:pt idx="5089">
                  <c:v>47.648</c:v>
                </c:pt>
                <c:pt idx="5090">
                  <c:v>47.592</c:v>
                </c:pt>
                <c:pt idx="5091">
                  <c:v>47.514</c:v>
                </c:pt>
                <c:pt idx="5092">
                  <c:v>47.383</c:v>
                </c:pt>
                <c:pt idx="5093">
                  <c:v>47.808</c:v>
                </c:pt>
                <c:pt idx="5094">
                  <c:v>47.777</c:v>
                </c:pt>
                <c:pt idx="5095">
                  <c:v>47.261</c:v>
                </c:pt>
                <c:pt idx="5096">
                  <c:v>47.817</c:v>
                </c:pt>
                <c:pt idx="5097">
                  <c:v>48.651</c:v>
                </c:pt>
                <c:pt idx="5098">
                  <c:v>47.903</c:v>
                </c:pt>
                <c:pt idx="5099">
                  <c:v>47.879</c:v>
                </c:pt>
                <c:pt idx="5100">
                  <c:v>47.359</c:v>
                </c:pt>
                <c:pt idx="5101">
                  <c:v>47.039</c:v>
                </c:pt>
                <c:pt idx="5102">
                  <c:v>47.28</c:v>
                </c:pt>
                <c:pt idx="5103">
                  <c:v>47.256</c:v>
                </c:pt>
                <c:pt idx="5104">
                  <c:v>47.468</c:v>
                </c:pt>
                <c:pt idx="5105">
                  <c:v>47.573</c:v>
                </c:pt>
                <c:pt idx="5106">
                  <c:v>47.603</c:v>
                </c:pt>
                <c:pt idx="5107">
                  <c:v>47.758</c:v>
                </c:pt>
                <c:pt idx="5108">
                  <c:v>46.557</c:v>
                </c:pt>
                <c:pt idx="5109">
                  <c:v>47.654</c:v>
                </c:pt>
                <c:pt idx="5110">
                  <c:v>47.569</c:v>
                </c:pt>
                <c:pt idx="5111">
                  <c:v>47.306</c:v>
                </c:pt>
                <c:pt idx="5112">
                  <c:v>47.862</c:v>
                </c:pt>
                <c:pt idx="5113">
                  <c:v>47.393</c:v>
                </c:pt>
                <c:pt idx="5114">
                  <c:v>47.999</c:v>
                </c:pt>
                <c:pt idx="5115">
                  <c:v>48.032</c:v>
                </c:pt>
                <c:pt idx="5116">
                  <c:v>47.33</c:v>
                </c:pt>
                <c:pt idx="5117">
                  <c:v>47.065</c:v>
                </c:pt>
                <c:pt idx="5118">
                  <c:v>47.963</c:v>
                </c:pt>
                <c:pt idx="5119">
                  <c:v>48.29</c:v>
                </c:pt>
                <c:pt idx="5120">
                  <c:v>47.433</c:v>
                </c:pt>
                <c:pt idx="5121">
                  <c:v>47.368</c:v>
                </c:pt>
                <c:pt idx="5122">
                  <c:v>47.687</c:v>
                </c:pt>
                <c:pt idx="5123">
                  <c:v>48.069</c:v>
                </c:pt>
                <c:pt idx="5124">
                  <c:v>47.26</c:v>
                </c:pt>
                <c:pt idx="5125">
                  <c:v>48.218</c:v>
                </c:pt>
                <c:pt idx="5126">
                  <c:v>47.559</c:v>
                </c:pt>
                <c:pt idx="5127">
                  <c:v>47.656</c:v>
                </c:pt>
                <c:pt idx="5128">
                  <c:v>47.426</c:v>
                </c:pt>
                <c:pt idx="5129">
                  <c:v>47.645</c:v>
                </c:pt>
                <c:pt idx="5130">
                  <c:v>47.998</c:v>
                </c:pt>
                <c:pt idx="5131">
                  <c:v>47.376</c:v>
                </c:pt>
                <c:pt idx="5132">
                  <c:v>47.669</c:v>
                </c:pt>
                <c:pt idx="5133">
                  <c:v>47.673</c:v>
                </c:pt>
                <c:pt idx="5134">
                  <c:v>47.089</c:v>
                </c:pt>
                <c:pt idx="5135">
                  <c:v>47.524</c:v>
                </c:pt>
                <c:pt idx="5136">
                  <c:v>47.825</c:v>
                </c:pt>
                <c:pt idx="5137">
                  <c:v>47.047</c:v>
                </c:pt>
                <c:pt idx="5138">
                  <c:v>47.506</c:v>
                </c:pt>
                <c:pt idx="5139">
                  <c:v>47.507</c:v>
                </c:pt>
                <c:pt idx="5140">
                  <c:v>47.838</c:v>
                </c:pt>
                <c:pt idx="5141">
                  <c:v>47.644</c:v>
                </c:pt>
                <c:pt idx="5142">
                  <c:v>47.603</c:v>
                </c:pt>
                <c:pt idx="5143">
                  <c:v>47.758</c:v>
                </c:pt>
                <c:pt idx="5144">
                  <c:v>47.885</c:v>
                </c:pt>
                <c:pt idx="5145">
                  <c:v>47.831</c:v>
                </c:pt>
                <c:pt idx="5146">
                  <c:v>47.538</c:v>
                </c:pt>
                <c:pt idx="5147">
                  <c:v>47.6</c:v>
                </c:pt>
                <c:pt idx="5148">
                  <c:v>47.283</c:v>
                </c:pt>
                <c:pt idx="5149">
                  <c:v>47.551</c:v>
                </c:pt>
                <c:pt idx="5150">
                  <c:v>47.354</c:v>
                </c:pt>
                <c:pt idx="5151">
                  <c:v>47.218</c:v>
                </c:pt>
                <c:pt idx="5152">
                  <c:v>47.293</c:v>
                </c:pt>
                <c:pt idx="5153">
                  <c:v>47.885</c:v>
                </c:pt>
                <c:pt idx="5154">
                  <c:v>47.746</c:v>
                </c:pt>
                <c:pt idx="5155">
                  <c:v>48.54</c:v>
                </c:pt>
                <c:pt idx="5156">
                  <c:v>47.108</c:v>
                </c:pt>
                <c:pt idx="5157">
                  <c:v>48.526</c:v>
                </c:pt>
                <c:pt idx="5158">
                  <c:v>47.608</c:v>
                </c:pt>
                <c:pt idx="5159">
                  <c:v>47.524</c:v>
                </c:pt>
                <c:pt idx="5160">
                  <c:v>47.657</c:v>
                </c:pt>
                <c:pt idx="5161">
                  <c:v>47.727</c:v>
                </c:pt>
                <c:pt idx="5162">
                  <c:v>47.834</c:v>
                </c:pt>
                <c:pt idx="5163">
                  <c:v>47.595</c:v>
                </c:pt>
                <c:pt idx="5164">
                  <c:v>48.384</c:v>
                </c:pt>
                <c:pt idx="5165">
                  <c:v>47.218</c:v>
                </c:pt>
                <c:pt idx="5166">
                  <c:v>47.091</c:v>
                </c:pt>
                <c:pt idx="5167">
                  <c:v>46.151</c:v>
                </c:pt>
                <c:pt idx="5168">
                  <c:v>47.244</c:v>
                </c:pt>
                <c:pt idx="5169">
                  <c:v>47.609</c:v>
                </c:pt>
                <c:pt idx="5170">
                  <c:v>47.237</c:v>
                </c:pt>
                <c:pt idx="5171">
                  <c:v>48.053</c:v>
                </c:pt>
                <c:pt idx="5172">
                  <c:v>48.516</c:v>
                </c:pt>
                <c:pt idx="5173">
                  <c:v>47.211</c:v>
                </c:pt>
                <c:pt idx="5174">
                  <c:v>46.661</c:v>
                </c:pt>
                <c:pt idx="5175">
                  <c:v>48.227</c:v>
                </c:pt>
                <c:pt idx="5176">
                  <c:v>47.484</c:v>
                </c:pt>
                <c:pt idx="5177">
                  <c:v>46.392</c:v>
                </c:pt>
                <c:pt idx="5178">
                  <c:v>47.205</c:v>
                </c:pt>
                <c:pt idx="5179">
                  <c:v>47.52</c:v>
                </c:pt>
                <c:pt idx="5180">
                  <c:v>47.808</c:v>
                </c:pt>
                <c:pt idx="5181">
                  <c:v>47.398</c:v>
                </c:pt>
                <c:pt idx="5182">
                  <c:v>48.056</c:v>
                </c:pt>
                <c:pt idx="5183">
                  <c:v>47.245</c:v>
                </c:pt>
                <c:pt idx="5184">
                  <c:v>47.498</c:v>
                </c:pt>
                <c:pt idx="5185">
                  <c:v>47.303</c:v>
                </c:pt>
                <c:pt idx="5186">
                  <c:v>47.653</c:v>
                </c:pt>
                <c:pt idx="5187">
                  <c:v>48.012</c:v>
                </c:pt>
                <c:pt idx="5188">
                  <c:v>47.94</c:v>
                </c:pt>
                <c:pt idx="5189">
                  <c:v>48.595</c:v>
                </c:pt>
                <c:pt idx="5190">
                  <c:v>47.151</c:v>
                </c:pt>
                <c:pt idx="5191">
                  <c:v>47.937</c:v>
                </c:pt>
                <c:pt idx="5192">
                  <c:v>47.802</c:v>
                </c:pt>
                <c:pt idx="5193">
                  <c:v>47.837</c:v>
                </c:pt>
                <c:pt idx="5194">
                  <c:v>47.459</c:v>
                </c:pt>
                <c:pt idx="5195">
                  <c:v>48.121</c:v>
                </c:pt>
                <c:pt idx="5196">
                  <c:v>47.234</c:v>
                </c:pt>
                <c:pt idx="5197">
                  <c:v>47.505</c:v>
                </c:pt>
                <c:pt idx="5198">
                  <c:v>47.663</c:v>
                </c:pt>
                <c:pt idx="5199">
                  <c:v>47.73</c:v>
                </c:pt>
                <c:pt idx="5200">
                  <c:v>47.961</c:v>
                </c:pt>
                <c:pt idx="5201">
                  <c:v>47.779</c:v>
                </c:pt>
                <c:pt idx="5202">
                  <c:v>47.382</c:v>
                </c:pt>
                <c:pt idx="5203">
                  <c:v>47.669</c:v>
                </c:pt>
                <c:pt idx="5204">
                  <c:v>47.26</c:v>
                </c:pt>
                <c:pt idx="5205">
                  <c:v>47.582</c:v>
                </c:pt>
                <c:pt idx="5206">
                  <c:v>47.46</c:v>
                </c:pt>
                <c:pt idx="5207">
                  <c:v>47.328</c:v>
                </c:pt>
                <c:pt idx="5208">
                  <c:v>46.55</c:v>
                </c:pt>
                <c:pt idx="5209">
                  <c:v>47.842</c:v>
                </c:pt>
                <c:pt idx="5210">
                  <c:v>47.916</c:v>
                </c:pt>
                <c:pt idx="5211">
                  <c:v>47.699</c:v>
                </c:pt>
                <c:pt idx="5212">
                  <c:v>47.492</c:v>
                </c:pt>
                <c:pt idx="5213">
                  <c:v>47.638</c:v>
                </c:pt>
                <c:pt idx="5214">
                  <c:v>47.713</c:v>
                </c:pt>
                <c:pt idx="5215">
                  <c:v>47.7650000000001</c:v>
                </c:pt>
                <c:pt idx="5216">
                  <c:v>47.606</c:v>
                </c:pt>
                <c:pt idx="5217">
                  <c:v>47.721</c:v>
                </c:pt>
                <c:pt idx="5218">
                  <c:v>47.566</c:v>
                </c:pt>
                <c:pt idx="5219">
                  <c:v>47.1950000000001</c:v>
                </c:pt>
                <c:pt idx="5220">
                  <c:v>47.529</c:v>
                </c:pt>
                <c:pt idx="5221">
                  <c:v>47.82</c:v>
                </c:pt>
                <c:pt idx="5222">
                  <c:v>47.355</c:v>
                </c:pt>
                <c:pt idx="5223">
                  <c:v>48.29</c:v>
                </c:pt>
                <c:pt idx="5224">
                  <c:v>47.785</c:v>
                </c:pt>
                <c:pt idx="5225">
                  <c:v>47.801</c:v>
                </c:pt>
                <c:pt idx="5226">
                  <c:v>47.26</c:v>
                </c:pt>
                <c:pt idx="5227">
                  <c:v>47.263</c:v>
                </c:pt>
                <c:pt idx="5228">
                  <c:v>47.085</c:v>
                </c:pt>
                <c:pt idx="5229">
                  <c:v>47.817</c:v>
                </c:pt>
                <c:pt idx="5230">
                  <c:v>46.702</c:v>
                </c:pt>
                <c:pt idx="5231">
                  <c:v>48.7620000000001</c:v>
                </c:pt>
                <c:pt idx="5232">
                  <c:v>47.343</c:v>
                </c:pt>
                <c:pt idx="5233">
                  <c:v>47.491</c:v>
                </c:pt>
                <c:pt idx="5234">
                  <c:v>47.645</c:v>
                </c:pt>
                <c:pt idx="5235">
                  <c:v>47.489</c:v>
                </c:pt>
                <c:pt idx="5236">
                  <c:v>47.015</c:v>
                </c:pt>
                <c:pt idx="5237">
                  <c:v>47.723</c:v>
                </c:pt>
                <c:pt idx="5238">
                  <c:v>47.547</c:v>
                </c:pt>
                <c:pt idx="5239">
                  <c:v>46.673</c:v>
                </c:pt>
                <c:pt idx="5240">
                  <c:v>47.573</c:v>
                </c:pt>
                <c:pt idx="5241">
                  <c:v>47.544</c:v>
                </c:pt>
                <c:pt idx="5242">
                  <c:v>47.342</c:v>
                </c:pt>
                <c:pt idx="5243">
                  <c:v>48.009</c:v>
                </c:pt>
                <c:pt idx="5244">
                  <c:v>47.635</c:v>
                </c:pt>
                <c:pt idx="5245">
                  <c:v>47.239</c:v>
                </c:pt>
                <c:pt idx="5246">
                  <c:v>47.75</c:v>
                </c:pt>
                <c:pt idx="5247">
                  <c:v>47.779</c:v>
                </c:pt>
                <c:pt idx="5248">
                  <c:v>47.477</c:v>
                </c:pt>
                <c:pt idx="5249">
                  <c:v>47.883</c:v>
                </c:pt>
                <c:pt idx="5250">
                  <c:v>47.544</c:v>
                </c:pt>
                <c:pt idx="5251">
                  <c:v>48.085</c:v>
                </c:pt>
                <c:pt idx="5252">
                  <c:v>47.324</c:v>
                </c:pt>
                <c:pt idx="5253">
                  <c:v>48.374</c:v>
                </c:pt>
                <c:pt idx="5254">
                  <c:v>47.502</c:v>
                </c:pt>
                <c:pt idx="5255">
                  <c:v>47.939</c:v>
                </c:pt>
                <c:pt idx="5256">
                  <c:v>46.05</c:v>
                </c:pt>
                <c:pt idx="5257">
                  <c:v>47.135</c:v>
                </c:pt>
                <c:pt idx="5258">
                  <c:v>47.485</c:v>
                </c:pt>
                <c:pt idx="5259">
                  <c:v>47.572</c:v>
                </c:pt>
                <c:pt idx="5260">
                  <c:v>47.353</c:v>
                </c:pt>
                <c:pt idx="5261">
                  <c:v>47.464</c:v>
                </c:pt>
                <c:pt idx="5262">
                  <c:v>48.592</c:v>
                </c:pt>
                <c:pt idx="5263">
                  <c:v>47.556</c:v>
                </c:pt>
                <c:pt idx="5264">
                  <c:v>47.258</c:v>
                </c:pt>
                <c:pt idx="5265">
                  <c:v>47.536</c:v>
                </c:pt>
                <c:pt idx="5266">
                  <c:v>47.519</c:v>
                </c:pt>
                <c:pt idx="5267">
                  <c:v>47.727</c:v>
                </c:pt>
                <c:pt idx="5268">
                  <c:v>47.599</c:v>
                </c:pt>
                <c:pt idx="5269">
                  <c:v>47.197</c:v>
                </c:pt>
                <c:pt idx="5270">
                  <c:v>47.855</c:v>
                </c:pt>
                <c:pt idx="5271">
                  <c:v>47.38</c:v>
                </c:pt>
                <c:pt idx="5272">
                  <c:v>47.075</c:v>
                </c:pt>
                <c:pt idx="5273">
                  <c:v>47.506</c:v>
                </c:pt>
                <c:pt idx="5274">
                  <c:v>47.455</c:v>
                </c:pt>
                <c:pt idx="5275">
                  <c:v>47.372</c:v>
                </c:pt>
                <c:pt idx="5276">
                  <c:v>48.708</c:v>
                </c:pt>
                <c:pt idx="5277">
                  <c:v>47.161</c:v>
                </c:pt>
                <c:pt idx="5278">
                  <c:v>47.771</c:v>
                </c:pt>
                <c:pt idx="5279">
                  <c:v>48.066</c:v>
                </c:pt>
                <c:pt idx="5280">
                  <c:v>47.874</c:v>
                </c:pt>
                <c:pt idx="5281">
                  <c:v>47.875</c:v>
                </c:pt>
                <c:pt idx="5282">
                  <c:v>47.366</c:v>
                </c:pt>
                <c:pt idx="5283">
                  <c:v>47.647</c:v>
                </c:pt>
                <c:pt idx="5284">
                  <c:v>48.211</c:v>
                </c:pt>
                <c:pt idx="5285">
                  <c:v>47.993</c:v>
                </c:pt>
                <c:pt idx="5286">
                  <c:v>47.384</c:v>
                </c:pt>
                <c:pt idx="5287">
                  <c:v>47.866</c:v>
                </c:pt>
                <c:pt idx="5288">
                  <c:v>47.376</c:v>
                </c:pt>
                <c:pt idx="5289">
                  <c:v>47.502</c:v>
                </c:pt>
                <c:pt idx="5290">
                  <c:v>48.018</c:v>
                </c:pt>
                <c:pt idx="5291">
                  <c:v>47.415</c:v>
                </c:pt>
                <c:pt idx="5292">
                  <c:v>47.612</c:v>
                </c:pt>
                <c:pt idx="5293">
                  <c:v>47.083</c:v>
                </c:pt>
                <c:pt idx="5294">
                  <c:v>47.6280000000001</c:v>
                </c:pt>
                <c:pt idx="5295">
                  <c:v>47.606</c:v>
                </c:pt>
                <c:pt idx="5296">
                  <c:v>47.526</c:v>
                </c:pt>
                <c:pt idx="5297">
                  <c:v>47.543</c:v>
                </c:pt>
                <c:pt idx="5298">
                  <c:v>46.6</c:v>
                </c:pt>
                <c:pt idx="5299">
                  <c:v>47.42</c:v>
                </c:pt>
                <c:pt idx="5300">
                  <c:v>47.697</c:v>
                </c:pt>
                <c:pt idx="5301">
                  <c:v>47.954</c:v>
                </c:pt>
                <c:pt idx="5302">
                  <c:v>47.365</c:v>
                </c:pt>
                <c:pt idx="5303">
                  <c:v>47.42</c:v>
                </c:pt>
                <c:pt idx="5304">
                  <c:v>47.604</c:v>
                </c:pt>
                <c:pt idx="5305">
                  <c:v>48.381</c:v>
                </c:pt>
                <c:pt idx="5306">
                  <c:v>47.261</c:v>
                </c:pt>
                <c:pt idx="5307">
                  <c:v>47.89</c:v>
                </c:pt>
                <c:pt idx="5308">
                  <c:v>47.829</c:v>
                </c:pt>
                <c:pt idx="5309">
                  <c:v>47.253</c:v>
                </c:pt>
                <c:pt idx="5310">
                  <c:v>48.472</c:v>
                </c:pt>
                <c:pt idx="5311">
                  <c:v>47.816</c:v>
                </c:pt>
                <c:pt idx="5312">
                  <c:v>47.512</c:v>
                </c:pt>
                <c:pt idx="5313">
                  <c:v>47.706</c:v>
                </c:pt>
                <c:pt idx="5314">
                  <c:v>47.429</c:v>
                </c:pt>
                <c:pt idx="5315">
                  <c:v>47.892</c:v>
                </c:pt>
                <c:pt idx="5316">
                  <c:v>47.661</c:v>
                </c:pt>
                <c:pt idx="5317">
                  <c:v>47.35</c:v>
                </c:pt>
                <c:pt idx="5318">
                  <c:v>48.481</c:v>
                </c:pt>
                <c:pt idx="5319">
                  <c:v>46.846</c:v>
                </c:pt>
                <c:pt idx="5320">
                  <c:v>48.059</c:v>
                </c:pt>
                <c:pt idx="5321">
                  <c:v>48.132</c:v>
                </c:pt>
                <c:pt idx="5322">
                  <c:v>48.002</c:v>
                </c:pt>
                <c:pt idx="5323">
                  <c:v>47.678</c:v>
                </c:pt>
                <c:pt idx="5324">
                  <c:v>47.828</c:v>
                </c:pt>
                <c:pt idx="5325">
                  <c:v>47.953</c:v>
                </c:pt>
                <c:pt idx="5326">
                  <c:v>47.914</c:v>
                </c:pt>
                <c:pt idx="5327">
                  <c:v>48.06</c:v>
                </c:pt>
                <c:pt idx="5328">
                  <c:v>48.583</c:v>
                </c:pt>
                <c:pt idx="5329">
                  <c:v>47.767</c:v>
                </c:pt>
                <c:pt idx="5330">
                  <c:v>47.404</c:v>
                </c:pt>
                <c:pt idx="5331">
                  <c:v>47.573</c:v>
                </c:pt>
                <c:pt idx="5332">
                  <c:v>46.819</c:v>
                </c:pt>
                <c:pt idx="5333">
                  <c:v>47.348</c:v>
                </c:pt>
                <c:pt idx="5334">
                  <c:v>47.679</c:v>
                </c:pt>
                <c:pt idx="5335">
                  <c:v>47.694</c:v>
                </c:pt>
                <c:pt idx="5336">
                  <c:v>48.342</c:v>
                </c:pt>
                <c:pt idx="5337">
                  <c:v>46.988</c:v>
                </c:pt>
                <c:pt idx="5338">
                  <c:v>47.429</c:v>
                </c:pt>
                <c:pt idx="5339">
                  <c:v>48.097</c:v>
                </c:pt>
                <c:pt idx="5340">
                  <c:v>47.312</c:v>
                </c:pt>
                <c:pt idx="5341">
                  <c:v>47.337</c:v>
                </c:pt>
                <c:pt idx="5342">
                  <c:v>47.7620000000001</c:v>
                </c:pt>
                <c:pt idx="5343">
                  <c:v>47.193</c:v>
                </c:pt>
                <c:pt idx="5344">
                  <c:v>47.605</c:v>
                </c:pt>
                <c:pt idx="5345">
                  <c:v>47.63</c:v>
                </c:pt>
                <c:pt idx="5346">
                  <c:v>47.891</c:v>
                </c:pt>
                <c:pt idx="5347">
                  <c:v>47.944</c:v>
                </c:pt>
                <c:pt idx="5348">
                  <c:v>47.363</c:v>
                </c:pt>
                <c:pt idx="5349">
                  <c:v>47.663</c:v>
                </c:pt>
                <c:pt idx="5350">
                  <c:v>48.108</c:v>
                </c:pt>
                <c:pt idx="5351">
                  <c:v>47.7380000000001</c:v>
                </c:pt>
                <c:pt idx="5352">
                  <c:v>47.479</c:v>
                </c:pt>
                <c:pt idx="5353">
                  <c:v>47.487</c:v>
                </c:pt>
                <c:pt idx="5354">
                  <c:v>46.785</c:v>
                </c:pt>
                <c:pt idx="5355">
                  <c:v>48.106</c:v>
                </c:pt>
                <c:pt idx="5356">
                  <c:v>47.776</c:v>
                </c:pt>
                <c:pt idx="5357">
                  <c:v>47.873</c:v>
                </c:pt>
                <c:pt idx="5358">
                  <c:v>47.619</c:v>
                </c:pt>
                <c:pt idx="5359">
                  <c:v>47.593</c:v>
                </c:pt>
                <c:pt idx="5360">
                  <c:v>48.169</c:v>
                </c:pt>
                <c:pt idx="5361">
                  <c:v>48.034</c:v>
                </c:pt>
                <c:pt idx="5362">
                  <c:v>47.718</c:v>
                </c:pt>
                <c:pt idx="5363">
                  <c:v>48.076</c:v>
                </c:pt>
                <c:pt idx="5364">
                  <c:v>47.11</c:v>
                </c:pt>
                <c:pt idx="5365">
                  <c:v>47.492</c:v>
                </c:pt>
                <c:pt idx="5366">
                  <c:v>48.373</c:v>
                </c:pt>
                <c:pt idx="5367">
                  <c:v>47.343</c:v>
                </c:pt>
                <c:pt idx="5368">
                  <c:v>47.605</c:v>
                </c:pt>
                <c:pt idx="5369">
                  <c:v>47.659</c:v>
                </c:pt>
                <c:pt idx="5370">
                  <c:v>47.383</c:v>
                </c:pt>
                <c:pt idx="5371">
                  <c:v>47.825</c:v>
                </c:pt>
                <c:pt idx="5372">
                  <c:v>47.352</c:v>
                </c:pt>
                <c:pt idx="5373">
                  <c:v>47.716</c:v>
                </c:pt>
                <c:pt idx="5374">
                  <c:v>47.753</c:v>
                </c:pt>
                <c:pt idx="5375">
                  <c:v>47.716</c:v>
                </c:pt>
                <c:pt idx="5376">
                  <c:v>48.526</c:v>
                </c:pt>
                <c:pt idx="5377">
                  <c:v>48.273</c:v>
                </c:pt>
                <c:pt idx="5378">
                  <c:v>47.379</c:v>
                </c:pt>
                <c:pt idx="5379">
                  <c:v>47.339</c:v>
                </c:pt>
                <c:pt idx="5380">
                  <c:v>47.7220000000001</c:v>
                </c:pt>
                <c:pt idx="5381">
                  <c:v>46.339</c:v>
                </c:pt>
                <c:pt idx="5382">
                  <c:v>47.683</c:v>
                </c:pt>
                <c:pt idx="5383">
                  <c:v>47.543</c:v>
                </c:pt>
                <c:pt idx="5384">
                  <c:v>47.613</c:v>
                </c:pt>
                <c:pt idx="5385">
                  <c:v>47.6950000000001</c:v>
                </c:pt>
                <c:pt idx="5386">
                  <c:v>47.36</c:v>
                </c:pt>
                <c:pt idx="5387">
                  <c:v>48.486</c:v>
                </c:pt>
                <c:pt idx="5388">
                  <c:v>47.941</c:v>
                </c:pt>
                <c:pt idx="5389">
                  <c:v>47.906</c:v>
                </c:pt>
                <c:pt idx="5390">
                  <c:v>47.413</c:v>
                </c:pt>
                <c:pt idx="5391">
                  <c:v>47.915</c:v>
                </c:pt>
                <c:pt idx="5392">
                  <c:v>47.414</c:v>
                </c:pt>
                <c:pt idx="5393">
                  <c:v>47.857</c:v>
                </c:pt>
                <c:pt idx="5394">
                  <c:v>47.476</c:v>
                </c:pt>
                <c:pt idx="5395">
                  <c:v>48.199</c:v>
                </c:pt>
                <c:pt idx="5396">
                  <c:v>47.7350000000001</c:v>
                </c:pt>
                <c:pt idx="5397">
                  <c:v>48.396</c:v>
                </c:pt>
                <c:pt idx="5398">
                  <c:v>47.342</c:v>
                </c:pt>
                <c:pt idx="5399">
                  <c:v>47.636</c:v>
                </c:pt>
                <c:pt idx="5400">
                  <c:v>47.97</c:v>
                </c:pt>
                <c:pt idx="5401">
                  <c:v>47.333</c:v>
                </c:pt>
                <c:pt idx="5402">
                  <c:v>47.967</c:v>
                </c:pt>
                <c:pt idx="5403">
                  <c:v>47.098</c:v>
                </c:pt>
                <c:pt idx="5404">
                  <c:v>47.127</c:v>
                </c:pt>
                <c:pt idx="5405">
                  <c:v>48.587</c:v>
                </c:pt>
                <c:pt idx="5406">
                  <c:v>47.7380000000001</c:v>
                </c:pt>
                <c:pt idx="5407">
                  <c:v>48.929</c:v>
                </c:pt>
                <c:pt idx="5408">
                  <c:v>47.174</c:v>
                </c:pt>
                <c:pt idx="5409">
                  <c:v>47.429</c:v>
                </c:pt>
                <c:pt idx="5410">
                  <c:v>47.893</c:v>
                </c:pt>
                <c:pt idx="5411">
                  <c:v>47.598</c:v>
                </c:pt>
                <c:pt idx="5412">
                  <c:v>47.806</c:v>
                </c:pt>
                <c:pt idx="5413">
                  <c:v>48.283</c:v>
                </c:pt>
                <c:pt idx="5414">
                  <c:v>47.6250000000001</c:v>
                </c:pt>
                <c:pt idx="5415">
                  <c:v>47.787</c:v>
                </c:pt>
                <c:pt idx="5416">
                  <c:v>47.315</c:v>
                </c:pt>
                <c:pt idx="5417">
                  <c:v>47.868</c:v>
                </c:pt>
                <c:pt idx="5418">
                  <c:v>47.731</c:v>
                </c:pt>
                <c:pt idx="5419">
                  <c:v>47.118</c:v>
                </c:pt>
                <c:pt idx="5420">
                  <c:v>48.027</c:v>
                </c:pt>
                <c:pt idx="5421">
                  <c:v>47.42</c:v>
                </c:pt>
                <c:pt idx="5422">
                  <c:v>48.005</c:v>
                </c:pt>
                <c:pt idx="5423">
                  <c:v>46.554</c:v>
                </c:pt>
                <c:pt idx="5424">
                  <c:v>47.368</c:v>
                </c:pt>
                <c:pt idx="5425">
                  <c:v>47.563</c:v>
                </c:pt>
                <c:pt idx="5426">
                  <c:v>47.584</c:v>
                </c:pt>
                <c:pt idx="5427">
                  <c:v>46.918</c:v>
                </c:pt>
                <c:pt idx="5428">
                  <c:v>47.748</c:v>
                </c:pt>
                <c:pt idx="5429">
                  <c:v>47.708</c:v>
                </c:pt>
                <c:pt idx="5430">
                  <c:v>47.577</c:v>
                </c:pt>
                <c:pt idx="5431">
                  <c:v>47.867</c:v>
                </c:pt>
                <c:pt idx="5432">
                  <c:v>48.596</c:v>
                </c:pt>
                <c:pt idx="5433">
                  <c:v>48.089</c:v>
                </c:pt>
                <c:pt idx="5434">
                  <c:v>48.36</c:v>
                </c:pt>
                <c:pt idx="5435">
                  <c:v>47.832</c:v>
                </c:pt>
                <c:pt idx="5436">
                  <c:v>47.7960000000001</c:v>
                </c:pt>
                <c:pt idx="5437">
                  <c:v>47.57</c:v>
                </c:pt>
                <c:pt idx="5438">
                  <c:v>47.743</c:v>
                </c:pt>
                <c:pt idx="5439">
                  <c:v>47.736</c:v>
                </c:pt>
                <c:pt idx="5440">
                  <c:v>46.741</c:v>
                </c:pt>
                <c:pt idx="5441">
                  <c:v>46.889</c:v>
                </c:pt>
                <c:pt idx="5442">
                  <c:v>47.392</c:v>
                </c:pt>
                <c:pt idx="5443">
                  <c:v>48.519</c:v>
                </c:pt>
                <c:pt idx="5444">
                  <c:v>47.7980000000001</c:v>
                </c:pt>
                <c:pt idx="5445">
                  <c:v>47.504</c:v>
                </c:pt>
                <c:pt idx="5446">
                  <c:v>47.681</c:v>
                </c:pt>
                <c:pt idx="5447">
                  <c:v>47.887</c:v>
                </c:pt>
                <c:pt idx="5448">
                  <c:v>47.523</c:v>
                </c:pt>
                <c:pt idx="5449">
                  <c:v>48.118</c:v>
                </c:pt>
                <c:pt idx="5450">
                  <c:v>47.637</c:v>
                </c:pt>
                <c:pt idx="5451">
                  <c:v>47.56</c:v>
                </c:pt>
                <c:pt idx="5452">
                  <c:v>47.877</c:v>
                </c:pt>
                <c:pt idx="5453">
                  <c:v>47.937</c:v>
                </c:pt>
                <c:pt idx="5454">
                  <c:v>48.252</c:v>
                </c:pt>
                <c:pt idx="5455">
                  <c:v>48.22</c:v>
                </c:pt>
                <c:pt idx="5456">
                  <c:v>47.48</c:v>
                </c:pt>
                <c:pt idx="5457">
                  <c:v>47.598</c:v>
                </c:pt>
                <c:pt idx="5458">
                  <c:v>47.684</c:v>
                </c:pt>
                <c:pt idx="5459">
                  <c:v>48.209</c:v>
                </c:pt>
                <c:pt idx="5460">
                  <c:v>48.1980000000001</c:v>
                </c:pt>
                <c:pt idx="5461">
                  <c:v>48.923</c:v>
                </c:pt>
                <c:pt idx="5462">
                  <c:v>48.058</c:v>
                </c:pt>
                <c:pt idx="5463">
                  <c:v>47.7380000000001</c:v>
                </c:pt>
                <c:pt idx="5464">
                  <c:v>48.111</c:v>
                </c:pt>
                <c:pt idx="5465">
                  <c:v>47.689</c:v>
                </c:pt>
                <c:pt idx="5466">
                  <c:v>47.893</c:v>
                </c:pt>
                <c:pt idx="5467">
                  <c:v>47.642</c:v>
                </c:pt>
                <c:pt idx="5468">
                  <c:v>48.432</c:v>
                </c:pt>
                <c:pt idx="5469">
                  <c:v>47.211</c:v>
                </c:pt>
                <c:pt idx="5470">
                  <c:v>47.953</c:v>
                </c:pt>
                <c:pt idx="5471">
                  <c:v>47.294</c:v>
                </c:pt>
                <c:pt idx="5472">
                  <c:v>47.2950000000001</c:v>
                </c:pt>
                <c:pt idx="5473">
                  <c:v>47.723</c:v>
                </c:pt>
                <c:pt idx="5474">
                  <c:v>47.609</c:v>
                </c:pt>
                <c:pt idx="5475">
                  <c:v>47.155</c:v>
                </c:pt>
                <c:pt idx="5476">
                  <c:v>47.6920000000001</c:v>
                </c:pt>
                <c:pt idx="5477">
                  <c:v>47.357</c:v>
                </c:pt>
                <c:pt idx="5478">
                  <c:v>47.757</c:v>
                </c:pt>
                <c:pt idx="5479">
                  <c:v>47.976</c:v>
                </c:pt>
                <c:pt idx="5480">
                  <c:v>47.879</c:v>
                </c:pt>
                <c:pt idx="5481">
                  <c:v>47.597</c:v>
                </c:pt>
                <c:pt idx="5482">
                  <c:v>47.945</c:v>
                </c:pt>
                <c:pt idx="5483">
                  <c:v>47.636</c:v>
                </c:pt>
                <c:pt idx="5484">
                  <c:v>47.853</c:v>
                </c:pt>
                <c:pt idx="5485">
                  <c:v>47.547</c:v>
                </c:pt>
                <c:pt idx="5486">
                  <c:v>48.025</c:v>
                </c:pt>
                <c:pt idx="5487">
                  <c:v>48.127</c:v>
                </c:pt>
                <c:pt idx="5488">
                  <c:v>47.552</c:v>
                </c:pt>
                <c:pt idx="5489">
                  <c:v>48.011</c:v>
                </c:pt>
                <c:pt idx="5490">
                  <c:v>47.684</c:v>
                </c:pt>
                <c:pt idx="5491">
                  <c:v>47.935</c:v>
                </c:pt>
                <c:pt idx="5492">
                  <c:v>48.166</c:v>
                </c:pt>
                <c:pt idx="5493">
                  <c:v>47.44</c:v>
                </c:pt>
                <c:pt idx="5494">
                  <c:v>47.368</c:v>
                </c:pt>
                <c:pt idx="5495">
                  <c:v>47.711</c:v>
                </c:pt>
                <c:pt idx="5496">
                  <c:v>47.523</c:v>
                </c:pt>
                <c:pt idx="5497">
                  <c:v>47.513</c:v>
                </c:pt>
                <c:pt idx="5498">
                  <c:v>47.654</c:v>
                </c:pt>
                <c:pt idx="5499">
                  <c:v>47.931</c:v>
                </c:pt>
                <c:pt idx="5500">
                  <c:v>47.536</c:v>
                </c:pt>
                <c:pt idx="5501">
                  <c:v>47.724</c:v>
                </c:pt>
                <c:pt idx="5502">
                  <c:v>47.687</c:v>
                </c:pt>
                <c:pt idx="5503">
                  <c:v>48.132</c:v>
                </c:pt>
                <c:pt idx="5504">
                  <c:v>47.521</c:v>
                </c:pt>
                <c:pt idx="5505">
                  <c:v>47.878</c:v>
                </c:pt>
                <c:pt idx="5506">
                  <c:v>47.721</c:v>
                </c:pt>
                <c:pt idx="5507">
                  <c:v>47.333</c:v>
                </c:pt>
                <c:pt idx="5508">
                  <c:v>47.793</c:v>
                </c:pt>
                <c:pt idx="5509">
                  <c:v>47.786</c:v>
                </c:pt>
                <c:pt idx="5510">
                  <c:v>47.773</c:v>
                </c:pt>
                <c:pt idx="5511">
                  <c:v>47.824</c:v>
                </c:pt>
                <c:pt idx="5512">
                  <c:v>48.7380000000001</c:v>
                </c:pt>
                <c:pt idx="5513">
                  <c:v>47.09</c:v>
                </c:pt>
                <c:pt idx="5514">
                  <c:v>48.242</c:v>
                </c:pt>
                <c:pt idx="5515">
                  <c:v>48.486</c:v>
                </c:pt>
                <c:pt idx="5516">
                  <c:v>47.805</c:v>
                </c:pt>
                <c:pt idx="5517">
                  <c:v>47.384</c:v>
                </c:pt>
                <c:pt idx="5518">
                  <c:v>47.516</c:v>
                </c:pt>
                <c:pt idx="5519">
                  <c:v>47.494</c:v>
                </c:pt>
                <c:pt idx="5520">
                  <c:v>46.938</c:v>
                </c:pt>
                <c:pt idx="5521">
                  <c:v>47.715</c:v>
                </c:pt>
                <c:pt idx="5522">
                  <c:v>48.104</c:v>
                </c:pt>
                <c:pt idx="5523">
                  <c:v>47.204</c:v>
                </c:pt>
                <c:pt idx="5524">
                  <c:v>47.872</c:v>
                </c:pt>
                <c:pt idx="5525">
                  <c:v>48.483</c:v>
                </c:pt>
                <c:pt idx="5526">
                  <c:v>47.365</c:v>
                </c:pt>
                <c:pt idx="5527">
                  <c:v>48.181</c:v>
                </c:pt>
                <c:pt idx="5528">
                  <c:v>47.274</c:v>
                </c:pt>
                <c:pt idx="5529">
                  <c:v>47.612</c:v>
                </c:pt>
                <c:pt idx="5530">
                  <c:v>47.349</c:v>
                </c:pt>
                <c:pt idx="5531">
                  <c:v>47.815</c:v>
                </c:pt>
                <c:pt idx="5532">
                  <c:v>48.002</c:v>
                </c:pt>
                <c:pt idx="5533">
                  <c:v>47.731</c:v>
                </c:pt>
                <c:pt idx="5534">
                  <c:v>48.487</c:v>
                </c:pt>
                <c:pt idx="5535">
                  <c:v>47.957</c:v>
                </c:pt>
                <c:pt idx="5536">
                  <c:v>48.038</c:v>
                </c:pt>
                <c:pt idx="5537">
                  <c:v>47.053</c:v>
                </c:pt>
                <c:pt idx="5538">
                  <c:v>46.908</c:v>
                </c:pt>
                <c:pt idx="5539">
                  <c:v>48.601</c:v>
                </c:pt>
                <c:pt idx="5540">
                  <c:v>47.936</c:v>
                </c:pt>
                <c:pt idx="5541">
                  <c:v>48.044</c:v>
                </c:pt>
                <c:pt idx="5542">
                  <c:v>48.049</c:v>
                </c:pt>
                <c:pt idx="5543">
                  <c:v>47.513</c:v>
                </c:pt>
                <c:pt idx="5544">
                  <c:v>48.093</c:v>
                </c:pt>
                <c:pt idx="5545">
                  <c:v>47.428</c:v>
                </c:pt>
                <c:pt idx="5546">
                  <c:v>48.116</c:v>
                </c:pt>
                <c:pt idx="5547">
                  <c:v>47.049</c:v>
                </c:pt>
                <c:pt idx="5548">
                  <c:v>47.585</c:v>
                </c:pt>
                <c:pt idx="5549">
                  <c:v>47.833</c:v>
                </c:pt>
                <c:pt idx="5550">
                  <c:v>47.432</c:v>
                </c:pt>
                <c:pt idx="5551">
                  <c:v>47.918</c:v>
                </c:pt>
                <c:pt idx="5552">
                  <c:v>47.993</c:v>
                </c:pt>
                <c:pt idx="5553">
                  <c:v>47.477</c:v>
                </c:pt>
                <c:pt idx="5554">
                  <c:v>47.662</c:v>
                </c:pt>
                <c:pt idx="5555">
                  <c:v>47.6920000000001</c:v>
                </c:pt>
                <c:pt idx="5556">
                  <c:v>47.952</c:v>
                </c:pt>
                <c:pt idx="5557">
                  <c:v>47.791</c:v>
                </c:pt>
                <c:pt idx="5558">
                  <c:v>48.177</c:v>
                </c:pt>
                <c:pt idx="5559">
                  <c:v>47.823</c:v>
                </c:pt>
                <c:pt idx="5560">
                  <c:v>48.233</c:v>
                </c:pt>
                <c:pt idx="5561">
                  <c:v>48.083</c:v>
                </c:pt>
                <c:pt idx="5562">
                  <c:v>47.923</c:v>
                </c:pt>
                <c:pt idx="5563">
                  <c:v>47.891</c:v>
                </c:pt>
                <c:pt idx="5564">
                  <c:v>47.517</c:v>
                </c:pt>
                <c:pt idx="5565">
                  <c:v>47.7990000000001</c:v>
                </c:pt>
                <c:pt idx="5566">
                  <c:v>47.37</c:v>
                </c:pt>
                <c:pt idx="5567">
                  <c:v>47.594</c:v>
                </c:pt>
                <c:pt idx="5568">
                  <c:v>48.06</c:v>
                </c:pt>
                <c:pt idx="5569">
                  <c:v>48.2350000000001</c:v>
                </c:pt>
                <c:pt idx="5570">
                  <c:v>47.887</c:v>
                </c:pt>
                <c:pt idx="5571">
                  <c:v>48.1280000000001</c:v>
                </c:pt>
                <c:pt idx="5572">
                  <c:v>47.186</c:v>
                </c:pt>
                <c:pt idx="5573">
                  <c:v>48.264</c:v>
                </c:pt>
                <c:pt idx="5574">
                  <c:v>46.95</c:v>
                </c:pt>
                <c:pt idx="5575">
                  <c:v>47.479</c:v>
                </c:pt>
                <c:pt idx="5576">
                  <c:v>48.078</c:v>
                </c:pt>
                <c:pt idx="5577">
                  <c:v>48.185</c:v>
                </c:pt>
                <c:pt idx="5578">
                  <c:v>47.505</c:v>
                </c:pt>
                <c:pt idx="5579">
                  <c:v>48.053</c:v>
                </c:pt>
                <c:pt idx="5580">
                  <c:v>48.01</c:v>
                </c:pt>
                <c:pt idx="5581">
                  <c:v>47.062</c:v>
                </c:pt>
                <c:pt idx="5582">
                  <c:v>47.406</c:v>
                </c:pt>
                <c:pt idx="5583">
                  <c:v>47.538</c:v>
                </c:pt>
                <c:pt idx="5584">
                  <c:v>48.041</c:v>
                </c:pt>
                <c:pt idx="5585">
                  <c:v>48.188</c:v>
                </c:pt>
                <c:pt idx="5586">
                  <c:v>48.109</c:v>
                </c:pt>
                <c:pt idx="5587">
                  <c:v>48.001</c:v>
                </c:pt>
                <c:pt idx="5588">
                  <c:v>47.857</c:v>
                </c:pt>
                <c:pt idx="5589">
                  <c:v>48.095</c:v>
                </c:pt>
                <c:pt idx="5590">
                  <c:v>47.456</c:v>
                </c:pt>
                <c:pt idx="5591">
                  <c:v>47.945</c:v>
                </c:pt>
                <c:pt idx="5592">
                  <c:v>47.889</c:v>
                </c:pt>
                <c:pt idx="5593">
                  <c:v>47.847</c:v>
                </c:pt>
                <c:pt idx="5594">
                  <c:v>47.75</c:v>
                </c:pt>
                <c:pt idx="5595">
                  <c:v>47.431</c:v>
                </c:pt>
                <c:pt idx="5596">
                  <c:v>48.173</c:v>
                </c:pt>
                <c:pt idx="5597">
                  <c:v>47.575</c:v>
                </c:pt>
                <c:pt idx="5598">
                  <c:v>47.749</c:v>
                </c:pt>
                <c:pt idx="5599">
                  <c:v>47.33</c:v>
                </c:pt>
                <c:pt idx="5600">
                  <c:v>47.6280000000001</c:v>
                </c:pt>
                <c:pt idx="5601">
                  <c:v>47.405</c:v>
                </c:pt>
                <c:pt idx="5602">
                  <c:v>47.699</c:v>
                </c:pt>
                <c:pt idx="5603">
                  <c:v>47.599</c:v>
                </c:pt>
                <c:pt idx="5604">
                  <c:v>47.791</c:v>
                </c:pt>
                <c:pt idx="5605">
                  <c:v>47.633</c:v>
                </c:pt>
                <c:pt idx="5606">
                  <c:v>47.914</c:v>
                </c:pt>
                <c:pt idx="5607">
                  <c:v>47.988</c:v>
                </c:pt>
                <c:pt idx="5608">
                  <c:v>47.378</c:v>
                </c:pt>
                <c:pt idx="5609">
                  <c:v>47.844</c:v>
                </c:pt>
                <c:pt idx="5610">
                  <c:v>47.888</c:v>
                </c:pt>
                <c:pt idx="5611">
                  <c:v>47.533</c:v>
                </c:pt>
                <c:pt idx="5612">
                  <c:v>47.926</c:v>
                </c:pt>
                <c:pt idx="5613">
                  <c:v>47.965</c:v>
                </c:pt>
                <c:pt idx="5614">
                  <c:v>47.78</c:v>
                </c:pt>
                <c:pt idx="5615">
                  <c:v>48.184</c:v>
                </c:pt>
                <c:pt idx="5616">
                  <c:v>47.521</c:v>
                </c:pt>
                <c:pt idx="5617">
                  <c:v>47.945</c:v>
                </c:pt>
                <c:pt idx="5618">
                  <c:v>47.714</c:v>
                </c:pt>
                <c:pt idx="5619">
                  <c:v>47.986</c:v>
                </c:pt>
                <c:pt idx="5620">
                  <c:v>47.478</c:v>
                </c:pt>
                <c:pt idx="5621">
                  <c:v>47.555</c:v>
                </c:pt>
                <c:pt idx="5622">
                  <c:v>47.786</c:v>
                </c:pt>
                <c:pt idx="5623">
                  <c:v>47.663</c:v>
                </c:pt>
                <c:pt idx="5624">
                  <c:v>47.73</c:v>
                </c:pt>
                <c:pt idx="5625">
                  <c:v>47.297</c:v>
                </c:pt>
                <c:pt idx="5626">
                  <c:v>47.462</c:v>
                </c:pt>
                <c:pt idx="5627">
                  <c:v>47.6920000000001</c:v>
                </c:pt>
                <c:pt idx="5628">
                  <c:v>47.866</c:v>
                </c:pt>
                <c:pt idx="5629">
                  <c:v>48.477</c:v>
                </c:pt>
                <c:pt idx="5630">
                  <c:v>47.736</c:v>
                </c:pt>
                <c:pt idx="5631">
                  <c:v>47.811</c:v>
                </c:pt>
                <c:pt idx="5632">
                  <c:v>47.847</c:v>
                </c:pt>
                <c:pt idx="5633">
                  <c:v>47.848</c:v>
                </c:pt>
                <c:pt idx="5634">
                  <c:v>47.788</c:v>
                </c:pt>
                <c:pt idx="5635">
                  <c:v>47.731</c:v>
                </c:pt>
                <c:pt idx="5636">
                  <c:v>47.957</c:v>
                </c:pt>
                <c:pt idx="5637">
                  <c:v>47.908</c:v>
                </c:pt>
                <c:pt idx="5638">
                  <c:v>47.478</c:v>
                </c:pt>
                <c:pt idx="5639">
                  <c:v>48.48</c:v>
                </c:pt>
                <c:pt idx="5640">
                  <c:v>48.417</c:v>
                </c:pt>
                <c:pt idx="5641">
                  <c:v>48.285</c:v>
                </c:pt>
                <c:pt idx="5642">
                  <c:v>47.791</c:v>
                </c:pt>
                <c:pt idx="5643">
                  <c:v>47.734</c:v>
                </c:pt>
                <c:pt idx="5644">
                  <c:v>48.313</c:v>
                </c:pt>
                <c:pt idx="5645">
                  <c:v>47.955</c:v>
                </c:pt>
                <c:pt idx="5646">
                  <c:v>47.783</c:v>
                </c:pt>
                <c:pt idx="5647">
                  <c:v>47.374</c:v>
                </c:pt>
                <c:pt idx="5648">
                  <c:v>49.213</c:v>
                </c:pt>
                <c:pt idx="5649">
                  <c:v>47.541</c:v>
                </c:pt>
                <c:pt idx="5650">
                  <c:v>48.311</c:v>
                </c:pt>
                <c:pt idx="5651">
                  <c:v>47.569</c:v>
                </c:pt>
                <c:pt idx="5652">
                  <c:v>47.66</c:v>
                </c:pt>
                <c:pt idx="5653">
                  <c:v>47.879</c:v>
                </c:pt>
                <c:pt idx="5654">
                  <c:v>47.94</c:v>
                </c:pt>
                <c:pt idx="5655">
                  <c:v>48.153</c:v>
                </c:pt>
                <c:pt idx="5656">
                  <c:v>47.607</c:v>
                </c:pt>
                <c:pt idx="5657">
                  <c:v>48.332</c:v>
                </c:pt>
                <c:pt idx="5658">
                  <c:v>48.184</c:v>
                </c:pt>
                <c:pt idx="5659">
                  <c:v>47.881</c:v>
                </c:pt>
                <c:pt idx="5660">
                  <c:v>47.473</c:v>
                </c:pt>
                <c:pt idx="5661">
                  <c:v>47.28</c:v>
                </c:pt>
                <c:pt idx="5662">
                  <c:v>47.619</c:v>
                </c:pt>
                <c:pt idx="5663">
                  <c:v>47.961</c:v>
                </c:pt>
                <c:pt idx="5664">
                  <c:v>47.87</c:v>
                </c:pt>
                <c:pt idx="5665">
                  <c:v>47.857</c:v>
                </c:pt>
                <c:pt idx="5666">
                  <c:v>47.769</c:v>
                </c:pt>
                <c:pt idx="5667">
                  <c:v>46.687</c:v>
                </c:pt>
                <c:pt idx="5668">
                  <c:v>48.184</c:v>
                </c:pt>
                <c:pt idx="5669">
                  <c:v>47.653</c:v>
                </c:pt>
                <c:pt idx="5670">
                  <c:v>47.681</c:v>
                </c:pt>
                <c:pt idx="5671">
                  <c:v>47.491</c:v>
                </c:pt>
                <c:pt idx="5672">
                  <c:v>47.541</c:v>
                </c:pt>
                <c:pt idx="5673">
                  <c:v>47.678</c:v>
                </c:pt>
                <c:pt idx="5674">
                  <c:v>47.771</c:v>
                </c:pt>
                <c:pt idx="5675">
                  <c:v>47.356</c:v>
                </c:pt>
                <c:pt idx="5676">
                  <c:v>47.944</c:v>
                </c:pt>
                <c:pt idx="5677">
                  <c:v>47.7620000000001</c:v>
                </c:pt>
                <c:pt idx="5678">
                  <c:v>47.684</c:v>
                </c:pt>
                <c:pt idx="5679">
                  <c:v>48.174</c:v>
                </c:pt>
                <c:pt idx="5680">
                  <c:v>47.352</c:v>
                </c:pt>
                <c:pt idx="5681">
                  <c:v>48.332</c:v>
                </c:pt>
                <c:pt idx="5682">
                  <c:v>47.605</c:v>
                </c:pt>
                <c:pt idx="5683">
                  <c:v>47.61</c:v>
                </c:pt>
                <c:pt idx="5684">
                  <c:v>47.948</c:v>
                </c:pt>
                <c:pt idx="5685">
                  <c:v>48.081</c:v>
                </c:pt>
                <c:pt idx="5686">
                  <c:v>48.05</c:v>
                </c:pt>
                <c:pt idx="5687">
                  <c:v>48.259</c:v>
                </c:pt>
                <c:pt idx="5688">
                  <c:v>47.653</c:v>
                </c:pt>
                <c:pt idx="5689">
                  <c:v>48.08</c:v>
                </c:pt>
                <c:pt idx="5690">
                  <c:v>48.023</c:v>
                </c:pt>
                <c:pt idx="5691">
                  <c:v>47.727</c:v>
                </c:pt>
                <c:pt idx="5692">
                  <c:v>48.018</c:v>
                </c:pt>
                <c:pt idx="5693">
                  <c:v>47.992</c:v>
                </c:pt>
                <c:pt idx="5694">
                  <c:v>48.037</c:v>
                </c:pt>
                <c:pt idx="5695">
                  <c:v>47.476</c:v>
                </c:pt>
                <c:pt idx="5696">
                  <c:v>48.408</c:v>
                </c:pt>
                <c:pt idx="5697">
                  <c:v>47.938</c:v>
                </c:pt>
                <c:pt idx="5698">
                  <c:v>48.335</c:v>
                </c:pt>
                <c:pt idx="5699">
                  <c:v>46.921</c:v>
                </c:pt>
                <c:pt idx="5700">
                  <c:v>48.343</c:v>
                </c:pt>
                <c:pt idx="5701">
                  <c:v>47.627</c:v>
                </c:pt>
                <c:pt idx="5702">
                  <c:v>47.899</c:v>
                </c:pt>
                <c:pt idx="5703">
                  <c:v>47.7920000000001</c:v>
                </c:pt>
                <c:pt idx="5704">
                  <c:v>48.246</c:v>
                </c:pt>
                <c:pt idx="5705">
                  <c:v>47.223</c:v>
                </c:pt>
                <c:pt idx="5706">
                  <c:v>47.51</c:v>
                </c:pt>
                <c:pt idx="5707">
                  <c:v>47.274</c:v>
                </c:pt>
                <c:pt idx="5708">
                  <c:v>48.097</c:v>
                </c:pt>
                <c:pt idx="5709">
                  <c:v>47.737</c:v>
                </c:pt>
                <c:pt idx="5710">
                  <c:v>47.826</c:v>
                </c:pt>
                <c:pt idx="5711">
                  <c:v>47.857</c:v>
                </c:pt>
                <c:pt idx="5712">
                  <c:v>47.898</c:v>
                </c:pt>
                <c:pt idx="5713">
                  <c:v>47.595</c:v>
                </c:pt>
                <c:pt idx="5714">
                  <c:v>47.853</c:v>
                </c:pt>
                <c:pt idx="5715">
                  <c:v>48.109</c:v>
                </c:pt>
                <c:pt idx="5716">
                  <c:v>47.975</c:v>
                </c:pt>
                <c:pt idx="5717">
                  <c:v>46.627</c:v>
                </c:pt>
                <c:pt idx="5718">
                  <c:v>47.618</c:v>
                </c:pt>
                <c:pt idx="5719">
                  <c:v>47.168</c:v>
                </c:pt>
                <c:pt idx="5720">
                  <c:v>48.015</c:v>
                </c:pt>
                <c:pt idx="5721">
                  <c:v>47.574</c:v>
                </c:pt>
                <c:pt idx="5722">
                  <c:v>47.901</c:v>
                </c:pt>
                <c:pt idx="5723">
                  <c:v>47.608</c:v>
                </c:pt>
                <c:pt idx="5724">
                  <c:v>47.146</c:v>
                </c:pt>
                <c:pt idx="5725">
                  <c:v>47.726</c:v>
                </c:pt>
                <c:pt idx="5726">
                  <c:v>48.405</c:v>
                </c:pt>
                <c:pt idx="5727">
                  <c:v>48.085</c:v>
                </c:pt>
                <c:pt idx="5728">
                  <c:v>47.961</c:v>
                </c:pt>
                <c:pt idx="5729">
                  <c:v>48.033</c:v>
                </c:pt>
                <c:pt idx="5730">
                  <c:v>47.989</c:v>
                </c:pt>
                <c:pt idx="5731">
                  <c:v>47.545</c:v>
                </c:pt>
                <c:pt idx="5732">
                  <c:v>47.534</c:v>
                </c:pt>
                <c:pt idx="5733">
                  <c:v>48.071</c:v>
                </c:pt>
                <c:pt idx="5734">
                  <c:v>46.047</c:v>
                </c:pt>
                <c:pt idx="5735">
                  <c:v>47.945</c:v>
                </c:pt>
                <c:pt idx="5736">
                  <c:v>48.015</c:v>
                </c:pt>
                <c:pt idx="5737">
                  <c:v>48.091</c:v>
                </c:pt>
                <c:pt idx="5738">
                  <c:v>47.572</c:v>
                </c:pt>
                <c:pt idx="5739">
                  <c:v>47.7680000000001</c:v>
                </c:pt>
                <c:pt idx="5740">
                  <c:v>47.413</c:v>
                </c:pt>
                <c:pt idx="5741">
                  <c:v>48.227</c:v>
                </c:pt>
                <c:pt idx="5742">
                  <c:v>47.86</c:v>
                </c:pt>
                <c:pt idx="5743">
                  <c:v>48.443</c:v>
                </c:pt>
                <c:pt idx="5744">
                  <c:v>47.883</c:v>
                </c:pt>
                <c:pt idx="5745">
                  <c:v>47.85</c:v>
                </c:pt>
                <c:pt idx="5746">
                  <c:v>47.664</c:v>
                </c:pt>
                <c:pt idx="5747">
                  <c:v>47.846</c:v>
                </c:pt>
                <c:pt idx="5748">
                  <c:v>48.442</c:v>
                </c:pt>
                <c:pt idx="5749">
                  <c:v>47.924</c:v>
                </c:pt>
                <c:pt idx="5750">
                  <c:v>48.275</c:v>
                </c:pt>
                <c:pt idx="5751">
                  <c:v>48.113</c:v>
                </c:pt>
                <c:pt idx="5752">
                  <c:v>47.835</c:v>
                </c:pt>
                <c:pt idx="5753">
                  <c:v>48.005</c:v>
                </c:pt>
                <c:pt idx="5754">
                  <c:v>47.745</c:v>
                </c:pt>
                <c:pt idx="5755">
                  <c:v>47.847</c:v>
                </c:pt>
                <c:pt idx="5756">
                  <c:v>47.824</c:v>
                </c:pt>
                <c:pt idx="5757">
                  <c:v>47.933</c:v>
                </c:pt>
                <c:pt idx="5758">
                  <c:v>47.535</c:v>
                </c:pt>
                <c:pt idx="5759">
                  <c:v>47.994</c:v>
                </c:pt>
                <c:pt idx="5760">
                  <c:v>48.134</c:v>
                </c:pt>
                <c:pt idx="5761">
                  <c:v>48.266</c:v>
                </c:pt>
                <c:pt idx="5762">
                  <c:v>48.278</c:v>
                </c:pt>
                <c:pt idx="5763">
                  <c:v>48.002</c:v>
                </c:pt>
                <c:pt idx="5764">
                  <c:v>48.358</c:v>
                </c:pt>
                <c:pt idx="5765">
                  <c:v>47.953</c:v>
                </c:pt>
                <c:pt idx="5766">
                  <c:v>47.945</c:v>
                </c:pt>
                <c:pt idx="5767">
                  <c:v>48.297</c:v>
                </c:pt>
                <c:pt idx="5768">
                  <c:v>47.634</c:v>
                </c:pt>
                <c:pt idx="5769">
                  <c:v>47.724</c:v>
                </c:pt>
                <c:pt idx="5770">
                  <c:v>47.401</c:v>
                </c:pt>
                <c:pt idx="5771">
                  <c:v>48.135</c:v>
                </c:pt>
                <c:pt idx="5772">
                  <c:v>47.111</c:v>
                </c:pt>
                <c:pt idx="5773">
                  <c:v>47.709</c:v>
                </c:pt>
                <c:pt idx="5774">
                  <c:v>47.578</c:v>
                </c:pt>
                <c:pt idx="5775">
                  <c:v>47.944</c:v>
                </c:pt>
                <c:pt idx="5776">
                  <c:v>48.059</c:v>
                </c:pt>
                <c:pt idx="5777">
                  <c:v>47.885</c:v>
                </c:pt>
                <c:pt idx="5778">
                  <c:v>47.749</c:v>
                </c:pt>
                <c:pt idx="5779">
                  <c:v>47.74</c:v>
                </c:pt>
                <c:pt idx="5780">
                  <c:v>48.467</c:v>
                </c:pt>
                <c:pt idx="5781">
                  <c:v>47.851</c:v>
                </c:pt>
                <c:pt idx="5782">
                  <c:v>47.842</c:v>
                </c:pt>
                <c:pt idx="5783">
                  <c:v>47.909</c:v>
                </c:pt>
                <c:pt idx="5784">
                  <c:v>48.203</c:v>
                </c:pt>
                <c:pt idx="5785">
                  <c:v>47.856</c:v>
                </c:pt>
                <c:pt idx="5786">
                  <c:v>47.914</c:v>
                </c:pt>
                <c:pt idx="5787">
                  <c:v>47.868</c:v>
                </c:pt>
                <c:pt idx="5788">
                  <c:v>48.151</c:v>
                </c:pt>
                <c:pt idx="5789">
                  <c:v>47.928</c:v>
                </c:pt>
                <c:pt idx="5790">
                  <c:v>48.111</c:v>
                </c:pt>
                <c:pt idx="5791">
                  <c:v>47.814</c:v>
                </c:pt>
                <c:pt idx="5792">
                  <c:v>47.878</c:v>
                </c:pt>
                <c:pt idx="5793">
                  <c:v>47.557</c:v>
                </c:pt>
                <c:pt idx="5794">
                  <c:v>47.756</c:v>
                </c:pt>
                <c:pt idx="5795">
                  <c:v>47.755</c:v>
                </c:pt>
                <c:pt idx="5796">
                  <c:v>48.254</c:v>
                </c:pt>
                <c:pt idx="5797">
                  <c:v>48.199</c:v>
                </c:pt>
                <c:pt idx="5798">
                  <c:v>47.988</c:v>
                </c:pt>
                <c:pt idx="5799">
                  <c:v>48.024</c:v>
                </c:pt>
                <c:pt idx="5800">
                  <c:v>46.742</c:v>
                </c:pt>
                <c:pt idx="5801">
                  <c:v>47.923</c:v>
                </c:pt>
                <c:pt idx="5802">
                  <c:v>47.697</c:v>
                </c:pt>
                <c:pt idx="5803">
                  <c:v>47.499</c:v>
                </c:pt>
                <c:pt idx="5804">
                  <c:v>48.2220000000001</c:v>
                </c:pt>
                <c:pt idx="5805">
                  <c:v>47.759</c:v>
                </c:pt>
                <c:pt idx="5806">
                  <c:v>47.83</c:v>
                </c:pt>
                <c:pt idx="5807">
                  <c:v>47.449</c:v>
                </c:pt>
                <c:pt idx="5808">
                  <c:v>48.059</c:v>
                </c:pt>
                <c:pt idx="5809">
                  <c:v>47.789</c:v>
                </c:pt>
                <c:pt idx="5810">
                  <c:v>47.53</c:v>
                </c:pt>
                <c:pt idx="5811">
                  <c:v>47.973</c:v>
                </c:pt>
                <c:pt idx="5812">
                  <c:v>47.831</c:v>
                </c:pt>
                <c:pt idx="5813">
                  <c:v>48.046</c:v>
                </c:pt>
                <c:pt idx="5814">
                  <c:v>48.004</c:v>
                </c:pt>
                <c:pt idx="5815">
                  <c:v>48.106</c:v>
                </c:pt>
                <c:pt idx="5816">
                  <c:v>47.99</c:v>
                </c:pt>
                <c:pt idx="5817">
                  <c:v>47.337</c:v>
                </c:pt>
                <c:pt idx="5818">
                  <c:v>47.727</c:v>
                </c:pt>
                <c:pt idx="5819">
                  <c:v>47.288</c:v>
                </c:pt>
                <c:pt idx="5820">
                  <c:v>48.425</c:v>
                </c:pt>
                <c:pt idx="5821">
                  <c:v>47.917</c:v>
                </c:pt>
                <c:pt idx="5822">
                  <c:v>47.686</c:v>
                </c:pt>
                <c:pt idx="5823">
                  <c:v>47.671</c:v>
                </c:pt>
                <c:pt idx="5824">
                  <c:v>48.119</c:v>
                </c:pt>
                <c:pt idx="5825">
                  <c:v>48.346</c:v>
                </c:pt>
                <c:pt idx="5826">
                  <c:v>47.701</c:v>
                </c:pt>
                <c:pt idx="5827">
                  <c:v>48.085</c:v>
                </c:pt>
                <c:pt idx="5828">
                  <c:v>47.515</c:v>
                </c:pt>
                <c:pt idx="5829">
                  <c:v>48.374</c:v>
                </c:pt>
                <c:pt idx="5830">
                  <c:v>47.928</c:v>
                </c:pt>
                <c:pt idx="5831">
                  <c:v>47.845</c:v>
                </c:pt>
                <c:pt idx="5832">
                  <c:v>47.675</c:v>
                </c:pt>
                <c:pt idx="5833">
                  <c:v>47.827</c:v>
                </c:pt>
                <c:pt idx="5834">
                  <c:v>47.557</c:v>
                </c:pt>
                <c:pt idx="5835">
                  <c:v>47.771</c:v>
                </c:pt>
                <c:pt idx="5836">
                  <c:v>47.921</c:v>
                </c:pt>
                <c:pt idx="5837">
                  <c:v>47.523</c:v>
                </c:pt>
                <c:pt idx="5838">
                  <c:v>48.072</c:v>
                </c:pt>
                <c:pt idx="5839">
                  <c:v>48.447</c:v>
                </c:pt>
                <c:pt idx="5840">
                  <c:v>48.376</c:v>
                </c:pt>
                <c:pt idx="5841">
                  <c:v>48.124</c:v>
                </c:pt>
                <c:pt idx="5842">
                  <c:v>47.948</c:v>
                </c:pt>
                <c:pt idx="5843">
                  <c:v>47.805</c:v>
                </c:pt>
                <c:pt idx="5844">
                  <c:v>47.894</c:v>
                </c:pt>
                <c:pt idx="5845">
                  <c:v>47.478</c:v>
                </c:pt>
                <c:pt idx="5846">
                  <c:v>47.577</c:v>
                </c:pt>
                <c:pt idx="5847">
                  <c:v>47.6220000000001</c:v>
                </c:pt>
                <c:pt idx="5848">
                  <c:v>47.401</c:v>
                </c:pt>
                <c:pt idx="5849">
                  <c:v>47.986</c:v>
                </c:pt>
                <c:pt idx="5850">
                  <c:v>48.124</c:v>
                </c:pt>
                <c:pt idx="5851">
                  <c:v>47.894</c:v>
                </c:pt>
                <c:pt idx="5852">
                  <c:v>47.514</c:v>
                </c:pt>
                <c:pt idx="5853">
                  <c:v>48.214</c:v>
                </c:pt>
                <c:pt idx="5854">
                  <c:v>48.331</c:v>
                </c:pt>
                <c:pt idx="5855">
                  <c:v>47.619</c:v>
                </c:pt>
                <c:pt idx="5856">
                  <c:v>47.936</c:v>
                </c:pt>
                <c:pt idx="5857">
                  <c:v>47.287</c:v>
                </c:pt>
                <c:pt idx="5858">
                  <c:v>47.815</c:v>
                </c:pt>
                <c:pt idx="5859">
                  <c:v>48.26</c:v>
                </c:pt>
                <c:pt idx="5860">
                  <c:v>48.778</c:v>
                </c:pt>
                <c:pt idx="5861">
                  <c:v>48.441</c:v>
                </c:pt>
                <c:pt idx="5862">
                  <c:v>48.442</c:v>
                </c:pt>
                <c:pt idx="5863">
                  <c:v>47.896</c:v>
                </c:pt>
                <c:pt idx="5864">
                  <c:v>47.96</c:v>
                </c:pt>
                <c:pt idx="5865">
                  <c:v>47.789</c:v>
                </c:pt>
                <c:pt idx="5866">
                  <c:v>48.003</c:v>
                </c:pt>
                <c:pt idx="5867">
                  <c:v>47.513</c:v>
                </c:pt>
                <c:pt idx="5868">
                  <c:v>48.149</c:v>
                </c:pt>
                <c:pt idx="5869">
                  <c:v>47.641</c:v>
                </c:pt>
                <c:pt idx="5870">
                  <c:v>48.88</c:v>
                </c:pt>
                <c:pt idx="5871">
                  <c:v>46.879</c:v>
                </c:pt>
                <c:pt idx="5872">
                  <c:v>47.751</c:v>
                </c:pt>
                <c:pt idx="5873">
                  <c:v>48.2990000000001</c:v>
                </c:pt>
                <c:pt idx="5874">
                  <c:v>48.051</c:v>
                </c:pt>
                <c:pt idx="5875">
                  <c:v>47.862</c:v>
                </c:pt>
                <c:pt idx="5876">
                  <c:v>47.675</c:v>
                </c:pt>
                <c:pt idx="5877">
                  <c:v>47.538</c:v>
                </c:pt>
                <c:pt idx="5878">
                  <c:v>48.132</c:v>
                </c:pt>
                <c:pt idx="5879">
                  <c:v>47.886</c:v>
                </c:pt>
                <c:pt idx="5880">
                  <c:v>47.522</c:v>
                </c:pt>
                <c:pt idx="5881">
                  <c:v>47.665</c:v>
                </c:pt>
                <c:pt idx="5882">
                  <c:v>47.968</c:v>
                </c:pt>
                <c:pt idx="5883">
                  <c:v>47.494</c:v>
                </c:pt>
                <c:pt idx="5884">
                  <c:v>47.671</c:v>
                </c:pt>
                <c:pt idx="5885">
                  <c:v>47.7990000000001</c:v>
                </c:pt>
                <c:pt idx="5886">
                  <c:v>47.546</c:v>
                </c:pt>
                <c:pt idx="5887">
                  <c:v>49.141</c:v>
                </c:pt>
                <c:pt idx="5888">
                  <c:v>48.086</c:v>
                </c:pt>
                <c:pt idx="5889">
                  <c:v>47.895</c:v>
                </c:pt>
                <c:pt idx="5890">
                  <c:v>48.448</c:v>
                </c:pt>
                <c:pt idx="5891">
                  <c:v>48.075</c:v>
                </c:pt>
                <c:pt idx="5892">
                  <c:v>47.79</c:v>
                </c:pt>
                <c:pt idx="5893">
                  <c:v>48.218</c:v>
                </c:pt>
                <c:pt idx="5894">
                  <c:v>48.586</c:v>
                </c:pt>
                <c:pt idx="5895">
                  <c:v>48.317</c:v>
                </c:pt>
                <c:pt idx="5896">
                  <c:v>48.119</c:v>
                </c:pt>
                <c:pt idx="5897">
                  <c:v>48.615</c:v>
                </c:pt>
                <c:pt idx="5898">
                  <c:v>46.54</c:v>
                </c:pt>
                <c:pt idx="5899">
                  <c:v>48.123</c:v>
                </c:pt>
                <c:pt idx="5900">
                  <c:v>48.147</c:v>
                </c:pt>
                <c:pt idx="5901">
                  <c:v>48.039</c:v>
                </c:pt>
                <c:pt idx="5902">
                  <c:v>47.9</c:v>
                </c:pt>
                <c:pt idx="5903">
                  <c:v>47.776</c:v>
                </c:pt>
                <c:pt idx="5904">
                  <c:v>47.504</c:v>
                </c:pt>
                <c:pt idx="5905">
                  <c:v>47.661</c:v>
                </c:pt>
                <c:pt idx="5906">
                  <c:v>47.258</c:v>
                </c:pt>
                <c:pt idx="5907">
                  <c:v>47.1950000000001</c:v>
                </c:pt>
                <c:pt idx="5908">
                  <c:v>47.718</c:v>
                </c:pt>
                <c:pt idx="5909">
                  <c:v>47.989</c:v>
                </c:pt>
                <c:pt idx="5910">
                  <c:v>47.677</c:v>
                </c:pt>
                <c:pt idx="5911">
                  <c:v>47.723</c:v>
                </c:pt>
                <c:pt idx="5912">
                  <c:v>48.501</c:v>
                </c:pt>
                <c:pt idx="5913">
                  <c:v>48.131</c:v>
                </c:pt>
                <c:pt idx="5914">
                  <c:v>47.895</c:v>
                </c:pt>
                <c:pt idx="5915">
                  <c:v>47.593</c:v>
                </c:pt>
                <c:pt idx="5916">
                  <c:v>48.279</c:v>
                </c:pt>
                <c:pt idx="5917">
                  <c:v>48.059</c:v>
                </c:pt>
                <c:pt idx="5918">
                  <c:v>47.186</c:v>
                </c:pt>
                <c:pt idx="5919">
                  <c:v>47.7250000000001</c:v>
                </c:pt>
                <c:pt idx="5920">
                  <c:v>48.437</c:v>
                </c:pt>
                <c:pt idx="5921">
                  <c:v>47.148</c:v>
                </c:pt>
                <c:pt idx="5922">
                  <c:v>48.594</c:v>
                </c:pt>
                <c:pt idx="5923">
                  <c:v>48.259</c:v>
                </c:pt>
                <c:pt idx="5924">
                  <c:v>48.172</c:v>
                </c:pt>
                <c:pt idx="5925">
                  <c:v>48.123</c:v>
                </c:pt>
                <c:pt idx="5926">
                  <c:v>47.773</c:v>
                </c:pt>
                <c:pt idx="5927">
                  <c:v>48.782</c:v>
                </c:pt>
                <c:pt idx="5928">
                  <c:v>48.13</c:v>
                </c:pt>
                <c:pt idx="5929">
                  <c:v>48.402</c:v>
                </c:pt>
                <c:pt idx="5930">
                  <c:v>47.883</c:v>
                </c:pt>
                <c:pt idx="5931">
                  <c:v>49.041</c:v>
                </c:pt>
                <c:pt idx="5932">
                  <c:v>47.431</c:v>
                </c:pt>
                <c:pt idx="5933">
                  <c:v>48.501</c:v>
                </c:pt>
                <c:pt idx="5934">
                  <c:v>48.07</c:v>
                </c:pt>
                <c:pt idx="5935">
                  <c:v>48.259</c:v>
                </c:pt>
                <c:pt idx="5936">
                  <c:v>47.497</c:v>
                </c:pt>
                <c:pt idx="5937">
                  <c:v>48.014</c:v>
                </c:pt>
                <c:pt idx="5938">
                  <c:v>48.205</c:v>
                </c:pt>
                <c:pt idx="5939">
                  <c:v>47.662</c:v>
                </c:pt>
                <c:pt idx="5940">
                  <c:v>49.236</c:v>
                </c:pt>
                <c:pt idx="5941">
                  <c:v>48.208</c:v>
                </c:pt>
                <c:pt idx="5942">
                  <c:v>47.945</c:v>
                </c:pt>
                <c:pt idx="5943">
                  <c:v>48.629</c:v>
                </c:pt>
                <c:pt idx="5944">
                  <c:v>47.903</c:v>
                </c:pt>
                <c:pt idx="5945">
                  <c:v>47.963</c:v>
                </c:pt>
                <c:pt idx="5946">
                  <c:v>48.384</c:v>
                </c:pt>
                <c:pt idx="5947">
                  <c:v>48.667</c:v>
                </c:pt>
                <c:pt idx="5948">
                  <c:v>47.992</c:v>
                </c:pt>
                <c:pt idx="5949">
                  <c:v>47.82</c:v>
                </c:pt>
                <c:pt idx="5950">
                  <c:v>48.053</c:v>
                </c:pt>
                <c:pt idx="5951">
                  <c:v>48.006</c:v>
                </c:pt>
                <c:pt idx="5952">
                  <c:v>47.87</c:v>
                </c:pt>
                <c:pt idx="5953">
                  <c:v>48.554</c:v>
                </c:pt>
                <c:pt idx="5954">
                  <c:v>47.13</c:v>
                </c:pt>
                <c:pt idx="5955">
                  <c:v>47.773</c:v>
                </c:pt>
                <c:pt idx="5956">
                  <c:v>48.461</c:v>
                </c:pt>
                <c:pt idx="5957">
                  <c:v>48.588</c:v>
                </c:pt>
                <c:pt idx="5958">
                  <c:v>48.34</c:v>
                </c:pt>
                <c:pt idx="5959">
                  <c:v>47.463</c:v>
                </c:pt>
                <c:pt idx="5960">
                  <c:v>48.651</c:v>
                </c:pt>
                <c:pt idx="5961">
                  <c:v>47.869</c:v>
                </c:pt>
                <c:pt idx="5962">
                  <c:v>47.34</c:v>
                </c:pt>
                <c:pt idx="5963">
                  <c:v>48.205</c:v>
                </c:pt>
                <c:pt idx="5964">
                  <c:v>48.126</c:v>
                </c:pt>
                <c:pt idx="5965">
                  <c:v>47.896</c:v>
                </c:pt>
                <c:pt idx="5966">
                  <c:v>47.376</c:v>
                </c:pt>
                <c:pt idx="5967">
                  <c:v>48.72</c:v>
                </c:pt>
                <c:pt idx="5968">
                  <c:v>48.14</c:v>
                </c:pt>
                <c:pt idx="5969">
                  <c:v>48.137</c:v>
                </c:pt>
                <c:pt idx="5970">
                  <c:v>47.493</c:v>
                </c:pt>
                <c:pt idx="5971">
                  <c:v>47.905</c:v>
                </c:pt>
                <c:pt idx="5972">
                  <c:v>48.428</c:v>
                </c:pt>
                <c:pt idx="5973">
                  <c:v>48.7320000000001</c:v>
                </c:pt>
                <c:pt idx="5974">
                  <c:v>47.7680000000001</c:v>
                </c:pt>
                <c:pt idx="5975">
                  <c:v>47.706</c:v>
                </c:pt>
                <c:pt idx="5976">
                  <c:v>48.026</c:v>
                </c:pt>
                <c:pt idx="5977">
                  <c:v>48.145</c:v>
                </c:pt>
                <c:pt idx="5978">
                  <c:v>47.243</c:v>
                </c:pt>
                <c:pt idx="5979">
                  <c:v>48.581</c:v>
                </c:pt>
                <c:pt idx="5980">
                  <c:v>47.911</c:v>
                </c:pt>
                <c:pt idx="5981">
                  <c:v>47.778</c:v>
                </c:pt>
                <c:pt idx="5982">
                  <c:v>48.054</c:v>
                </c:pt>
                <c:pt idx="5983">
                  <c:v>47.697</c:v>
                </c:pt>
                <c:pt idx="5984">
                  <c:v>48.36</c:v>
                </c:pt>
                <c:pt idx="5985">
                  <c:v>47.981</c:v>
                </c:pt>
                <c:pt idx="5986">
                  <c:v>47.7220000000001</c:v>
                </c:pt>
                <c:pt idx="5987">
                  <c:v>47.428</c:v>
                </c:pt>
                <c:pt idx="5988">
                  <c:v>48.231</c:v>
                </c:pt>
                <c:pt idx="5989">
                  <c:v>48.036</c:v>
                </c:pt>
                <c:pt idx="5990">
                  <c:v>47.657</c:v>
                </c:pt>
                <c:pt idx="5991">
                  <c:v>47.862</c:v>
                </c:pt>
                <c:pt idx="5992">
                  <c:v>47.93</c:v>
                </c:pt>
                <c:pt idx="5993">
                  <c:v>48.753</c:v>
                </c:pt>
                <c:pt idx="5994">
                  <c:v>48.094</c:v>
                </c:pt>
                <c:pt idx="5995">
                  <c:v>47.862</c:v>
                </c:pt>
                <c:pt idx="5996">
                  <c:v>48.2280000000001</c:v>
                </c:pt>
                <c:pt idx="5997">
                  <c:v>48.166</c:v>
                </c:pt>
                <c:pt idx="5998">
                  <c:v>48.102</c:v>
                </c:pt>
                <c:pt idx="5999">
                  <c:v>48.173</c:v>
                </c:pt>
                <c:pt idx="6000">
                  <c:v>48.395</c:v>
                </c:pt>
                <c:pt idx="6001">
                  <c:v>47.33</c:v>
                </c:pt>
                <c:pt idx="6002">
                  <c:v>47.505</c:v>
                </c:pt>
                <c:pt idx="6003">
                  <c:v>48.064</c:v>
                </c:pt>
                <c:pt idx="6004">
                  <c:v>48.02</c:v>
                </c:pt>
                <c:pt idx="6005">
                  <c:v>48.087</c:v>
                </c:pt>
                <c:pt idx="6006">
                  <c:v>47.684</c:v>
                </c:pt>
                <c:pt idx="6007">
                  <c:v>47.536</c:v>
                </c:pt>
                <c:pt idx="6008">
                  <c:v>48.075</c:v>
                </c:pt>
                <c:pt idx="6009">
                  <c:v>48.153</c:v>
                </c:pt>
                <c:pt idx="6010">
                  <c:v>48.056</c:v>
                </c:pt>
                <c:pt idx="6011">
                  <c:v>46.78</c:v>
                </c:pt>
                <c:pt idx="6012">
                  <c:v>48.464</c:v>
                </c:pt>
                <c:pt idx="6013">
                  <c:v>47.757</c:v>
                </c:pt>
                <c:pt idx="6014">
                  <c:v>48.66</c:v>
                </c:pt>
                <c:pt idx="6015">
                  <c:v>47.997</c:v>
                </c:pt>
                <c:pt idx="6016">
                  <c:v>48.233</c:v>
                </c:pt>
                <c:pt idx="6017">
                  <c:v>47.912</c:v>
                </c:pt>
                <c:pt idx="6018">
                  <c:v>47.688</c:v>
                </c:pt>
                <c:pt idx="6019">
                  <c:v>47.911</c:v>
                </c:pt>
                <c:pt idx="6020">
                  <c:v>48.719</c:v>
                </c:pt>
                <c:pt idx="6021">
                  <c:v>47.868</c:v>
                </c:pt>
                <c:pt idx="6022">
                  <c:v>48.107</c:v>
                </c:pt>
                <c:pt idx="6023">
                  <c:v>48.212</c:v>
                </c:pt>
                <c:pt idx="6024">
                  <c:v>47.634</c:v>
                </c:pt>
                <c:pt idx="6025">
                  <c:v>48.703</c:v>
                </c:pt>
                <c:pt idx="6026">
                  <c:v>47.794</c:v>
                </c:pt>
                <c:pt idx="6027">
                  <c:v>48.098</c:v>
                </c:pt>
                <c:pt idx="6028">
                  <c:v>47.45</c:v>
                </c:pt>
                <c:pt idx="6029">
                  <c:v>48.024</c:v>
                </c:pt>
                <c:pt idx="6030">
                  <c:v>48.338</c:v>
                </c:pt>
                <c:pt idx="6031">
                  <c:v>48.044</c:v>
                </c:pt>
                <c:pt idx="6032">
                  <c:v>48.341</c:v>
                </c:pt>
                <c:pt idx="6033">
                  <c:v>47.984</c:v>
                </c:pt>
                <c:pt idx="6034">
                  <c:v>47.986</c:v>
                </c:pt>
                <c:pt idx="6035">
                  <c:v>46.954</c:v>
                </c:pt>
                <c:pt idx="6036">
                  <c:v>47.811</c:v>
                </c:pt>
                <c:pt idx="6037">
                  <c:v>47.243</c:v>
                </c:pt>
                <c:pt idx="6038">
                  <c:v>47.452</c:v>
                </c:pt>
                <c:pt idx="6039">
                  <c:v>48.809</c:v>
                </c:pt>
                <c:pt idx="6040">
                  <c:v>48.017</c:v>
                </c:pt>
                <c:pt idx="6041">
                  <c:v>48.394</c:v>
                </c:pt>
                <c:pt idx="6042">
                  <c:v>47.172</c:v>
                </c:pt>
                <c:pt idx="6043">
                  <c:v>47.76</c:v>
                </c:pt>
                <c:pt idx="6044">
                  <c:v>48.2960000000001</c:v>
                </c:pt>
                <c:pt idx="6045">
                  <c:v>47.7980000000001</c:v>
                </c:pt>
                <c:pt idx="6046">
                  <c:v>47.916</c:v>
                </c:pt>
                <c:pt idx="6047">
                  <c:v>48.11</c:v>
                </c:pt>
                <c:pt idx="6048">
                  <c:v>47.197</c:v>
                </c:pt>
                <c:pt idx="6049">
                  <c:v>48.574</c:v>
                </c:pt>
                <c:pt idx="6050">
                  <c:v>47.834</c:v>
                </c:pt>
                <c:pt idx="6051">
                  <c:v>47.719</c:v>
                </c:pt>
                <c:pt idx="6052">
                  <c:v>48.31</c:v>
                </c:pt>
                <c:pt idx="6053">
                  <c:v>48.159</c:v>
                </c:pt>
                <c:pt idx="6054">
                  <c:v>47.782</c:v>
                </c:pt>
                <c:pt idx="6055">
                  <c:v>47.81</c:v>
                </c:pt>
                <c:pt idx="6056">
                  <c:v>48.034</c:v>
                </c:pt>
                <c:pt idx="6057">
                  <c:v>47.71</c:v>
                </c:pt>
                <c:pt idx="6058">
                  <c:v>47.814</c:v>
                </c:pt>
                <c:pt idx="6059">
                  <c:v>48.033</c:v>
                </c:pt>
                <c:pt idx="6060">
                  <c:v>46.549</c:v>
                </c:pt>
                <c:pt idx="6061">
                  <c:v>47.629</c:v>
                </c:pt>
                <c:pt idx="6062">
                  <c:v>47.887</c:v>
                </c:pt>
                <c:pt idx="6063">
                  <c:v>47.964</c:v>
                </c:pt>
                <c:pt idx="6064">
                  <c:v>46.7250000000001</c:v>
                </c:pt>
                <c:pt idx="6065">
                  <c:v>48.504</c:v>
                </c:pt>
                <c:pt idx="6066">
                  <c:v>47.844</c:v>
                </c:pt>
                <c:pt idx="6067">
                  <c:v>48.995</c:v>
                </c:pt>
                <c:pt idx="6068">
                  <c:v>47.7650000000001</c:v>
                </c:pt>
                <c:pt idx="6069">
                  <c:v>48.572</c:v>
                </c:pt>
                <c:pt idx="6070">
                  <c:v>47.841</c:v>
                </c:pt>
                <c:pt idx="6071">
                  <c:v>47.7280000000001</c:v>
                </c:pt>
                <c:pt idx="6072">
                  <c:v>47.509</c:v>
                </c:pt>
                <c:pt idx="6073">
                  <c:v>48.366</c:v>
                </c:pt>
                <c:pt idx="6074">
                  <c:v>47.917</c:v>
                </c:pt>
                <c:pt idx="6075">
                  <c:v>47.716</c:v>
                </c:pt>
                <c:pt idx="6076">
                  <c:v>47.972</c:v>
                </c:pt>
                <c:pt idx="6077">
                  <c:v>48.095</c:v>
                </c:pt>
                <c:pt idx="6078">
                  <c:v>48.123</c:v>
                </c:pt>
                <c:pt idx="6079">
                  <c:v>47.942</c:v>
                </c:pt>
                <c:pt idx="6080">
                  <c:v>48.098</c:v>
                </c:pt>
                <c:pt idx="6081">
                  <c:v>47.606</c:v>
                </c:pt>
                <c:pt idx="6082">
                  <c:v>48.181</c:v>
                </c:pt>
                <c:pt idx="6083">
                  <c:v>47.974</c:v>
                </c:pt>
                <c:pt idx="6084">
                  <c:v>47.903</c:v>
                </c:pt>
                <c:pt idx="6085">
                  <c:v>48.572</c:v>
                </c:pt>
                <c:pt idx="6086">
                  <c:v>47.581</c:v>
                </c:pt>
                <c:pt idx="6087">
                  <c:v>47.863</c:v>
                </c:pt>
                <c:pt idx="6088">
                  <c:v>48.332</c:v>
                </c:pt>
                <c:pt idx="6089">
                  <c:v>47.709</c:v>
                </c:pt>
                <c:pt idx="6090">
                  <c:v>47.173</c:v>
                </c:pt>
                <c:pt idx="6091">
                  <c:v>48.004</c:v>
                </c:pt>
                <c:pt idx="6092">
                  <c:v>46.446</c:v>
                </c:pt>
                <c:pt idx="6093">
                  <c:v>48.511</c:v>
                </c:pt>
                <c:pt idx="6094">
                  <c:v>47.748</c:v>
                </c:pt>
                <c:pt idx="6095">
                  <c:v>48.074</c:v>
                </c:pt>
                <c:pt idx="6096">
                  <c:v>47.7320000000001</c:v>
                </c:pt>
                <c:pt idx="6097">
                  <c:v>47.157</c:v>
                </c:pt>
                <c:pt idx="6098">
                  <c:v>48.287</c:v>
                </c:pt>
                <c:pt idx="6099">
                  <c:v>48.11</c:v>
                </c:pt>
                <c:pt idx="6100">
                  <c:v>47.909</c:v>
                </c:pt>
                <c:pt idx="6101">
                  <c:v>47.964</c:v>
                </c:pt>
                <c:pt idx="6102">
                  <c:v>48.089</c:v>
                </c:pt>
                <c:pt idx="6103">
                  <c:v>47.88</c:v>
                </c:pt>
                <c:pt idx="6104">
                  <c:v>48.151</c:v>
                </c:pt>
                <c:pt idx="6105">
                  <c:v>47.721</c:v>
                </c:pt>
                <c:pt idx="6106">
                  <c:v>47.511</c:v>
                </c:pt>
                <c:pt idx="6107">
                  <c:v>47.92</c:v>
                </c:pt>
                <c:pt idx="6108">
                  <c:v>48.138</c:v>
                </c:pt>
                <c:pt idx="6109">
                  <c:v>47.8</c:v>
                </c:pt>
                <c:pt idx="6110">
                  <c:v>47.926</c:v>
                </c:pt>
                <c:pt idx="6111">
                  <c:v>47.829</c:v>
                </c:pt>
                <c:pt idx="6112">
                  <c:v>47.978</c:v>
                </c:pt>
                <c:pt idx="6113">
                  <c:v>47.96</c:v>
                </c:pt>
                <c:pt idx="6114">
                  <c:v>48.7680000000001</c:v>
                </c:pt>
                <c:pt idx="6115">
                  <c:v>47.871</c:v>
                </c:pt>
                <c:pt idx="6116">
                  <c:v>47.438</c:v>
                </c:pt>
                <c:pt idx="6117">
                  <c:v>46.885</c:v>
                </c:pt>
                <c:pt idx="6118">
                  <c:v>47.838</c:v>
                </c:pt>
                <c:pt idx="6119">
                  <c:v>47.611</c:v>
                </c:pt>
                <c:pt idx="6120">
                  <c:v>47.564</c:v>
                </c:pt>
                <c:pt idx="6121">
                  <c:v>48.014</c:v>
                </c:pt>
                <c:pt idx="6122">
                  <c:v>48.211</c:v>
                </c:pt>
                <c:pt idx="6123">
                  <c:v>48.137</c:v>
                </c:pt>
                <c:pt idx="6124">
                  <c:v>48.096</c:v>
                </c:pt>
                <c:pt idx="6125">
                  <c:v>47.825</c:v>
                </c:pt>
                <c:pt idx="6126">
                  <c:v>48.359</c:v>
                </c:pt>
                <c:pt idx="6127">
                  <c:v>47.505</c:v>
                </c:pt>
                <c:pt idx="6128">
                  <c:v>47.51</c:v>
                </c:pt>
                <c:pt idx="6129">
                  <c:v>47.969</c:v>
                </c:pt>
                <c:pt idx="6130">
                  <c:v>48.21</c:v>
                </c:pt>
                <c:pt idx="6131">
                  <c:v>48.585</c:v>
                </c:pt>
                <c:pt idx="6132">
                  <c:v>47.874</c:v>
                </c:pt>
                <c:pt idx="6133">
                  <c:v>48.063</c:v>
                </c:pt>
                <c:pt idx="6134">
                  <c:v>47.43</c:v>
                </c:pt>
                <c:pt idx="6135">
                  <c:v>47.84</c:v>
                </c:pt>
                <c:pt idx="6136">
                  <c:v>47.81</c:v>
                </c:pt>
                <c:pt idx="6137">
                  <c:v>48.134</c:v>
                </c:pt>
                <c:pt idx="6138">
                  <c:v>47.951</c:v>
                </c:pt>
                <c:pt idx="6139">
                  <c:v>48.085</c:v>
                </c:pt>
                <c:pt idx="6140">
                  <c:v>48.877</c:v>
                </c:pt>
                <c:pt idx="6141">
                  <c:v>48.081</c:v>
                </c:pt>
                <c:pt idx="6142">
                  <c:v>48.202</c:v>
                </c:pt>
                <c:pt idx="6143">
                  <c:v>47.864</c:v>
                </c:pt>
                <c:pt idx="6144">
                  <c:v>48.074</c:v>
                </c:pt>
                <c:pt idx="6145">
                  <c:v>48.239</c:v>
                </c:pt>
                <c:pt idx="6146">
                  <c:v>47.82</c:v>
                </c:pt>
                <c:pt idx="6147">
                  <c:v>47.701</c:v>
                </c:pt>
                <c:pt idx="6148">
                  <c:v>47.968</c:v>
                </c:pt>
                <c:pt idx="6149">
                  <c:v>47.825</c:v>
                </c:pt>
                <c:pt idx="6150">
                  <c:v>48.072</c:v>
                </c:pt>
                <c:pt idx="6151">
                  <c:v>48.436</c:v>
                </c:pt>
                <c:pt idx="6152">
                  <c:v>48.035</c:v>
                </c:pt>
                <c:pt idx="6153">
                  <c:v>47.7990000000001</c:v>
                </c:pt>
                <c:pt idx="6154">
                  <c:v>47.558</c:v>
                </c:pt>
                <c:pt idx="6155">
                  <c:v>48.111</c:v>
                </c:pt>
                <c:pt idx="6156">
                  <c:v>47.395</c:v>
                </c:pt>
                <c:pt idx="6157">
                  <c:v>47.895</c:v>
                </c:pt>
                <c:pt idx="6158">
                  <c:v>47.797</c:v>
                </c:pt>
                <c:pt idx="6159">
                  <c:v>47.879</c:v>
                </c:pt>
                <c:pt idx="6160">
                  <c:v>47.936</c:v>
                </c:pt>
                <c:pt idx="6161">
                  <c:v>47.504</c:v>
                </c:pt>
                <c:pt idx="6162">
                  <c:v>47.399</c:v>
                </c:pt>
                <c:pt idx="6163">
                  <c:v>47.825</c:v>
                </c:pt>
                <c:pt idx="6164">
                  <c:v>48.053</c:v>
                </c:pt>
                <c:pt idx="6165">
                  <c:v>47.857</c:v>
                </c:pt>
                <c:pt idx="6166">
                  <c:v>47.639</c:v>
                </c:pt>
                <c:pt idx="6167">
                  <c:v>47.749</c:v>
                </c:pt>
                <c:pt idx="6168">
                  <c:v>47.903</c:v>
                </c:pt>
                <c:pt idx="6169">
                  <c:v>48.176</c:v>
                </c:pt>
                <c:pt idx="6170">
                  <c:v>47.65</c:v>
                </c:pt>
                <c:pt idx="6171">
                  <c:v>48.503</c:v>
                </c:pt>
                <c:pt idx="6172">
                  <c:v>47.875</c:v>
                </c:pt>
                <c:pt idx="6173">
                  <c:v>48.407</c:v>
                </c:pt>
                <c:pt idx="6174">
                  <c:v>48.057</c:v>
                </c:pt>
                <c:pt idx="6175">
                  <c:v>47.92</c:v>
                </c:pt>
                <c:pt idx="6176">
                  <c:v>47.887</c:v>
                </c:pt>
                <c:pt idx="6177">
                  <c:v>49.06</c:v>
                </c:pt>
                <c:pt idx="6178">
                  <c:v>47.517</c:v>
                </c:pt>
                <c:pt idx="6179">
                  <c:v>48.017</c:v>
                </c:pt>
                <c:pt idx="6180">
                  <c:v>47.467</c:v>
                </c:pt>
                <c:pt idx="6181">
                  <c:v>48.24</c:v>
                </c:pt>
                <c:pt idx="6182">
                  <c:v>47.923</c:v>
                </c:pt>
                <c:pt idx="6183">
                  <c:v>48.1220000000001</c:v>
                </c:pt>
                <c:pt idx="6184">
                  <c:v>47.921</c:v>
                </c:pt>
                <c:pt idx="6185">
                  <c:v>47.368</c:v>
                </c:pt>
                <c:pt idx="6186">
                  <c:v>48.073</c:v>
                </c:pt>
                <c:pt idx="6187">
                  <c:v>48.69</c:v>
                </c:pt>
                <c:pt idx="6188">
                  <c:v>48.163</c:v>
                </c:pt>
                <c:pt idx="6189">
                  <c:v>47.705</c:v>
                </c:pt>
                <c:pt idx="6190">
                  <c:v>48.769</c:v>
                </c:pt>
                <c:pt idx="6191">
                  <c:v>47.831</c:v>
                </c:pt>
                <c:pt idx="6192">
                  <c:v>48.204</c:v>
                </c:pt>
                <c:pt idx="6193">
                  <c:v>48.139</c:v>
                </c:pt>
                <c:pt idx="6194">
                  <c:v>48.321</c:v>
                </c:pt>
                <c:pt idx="6195">
                  <c:v>48.127</c:v>
                </c:pt>
                <c:pt idx="6196">
                  <c:v>48.316</c:v>
                </c:pt>
                <c:pt idx="6197">
                  <c:v>47.556</c:v>
                </c:pt>
                <c:pt idx="6198">
                  <c:v>47.757</c:v>
                </c:pt>
                <c:pt idx="6199">
                  <c:v>48.308</c:v>
                </c:pt>
                <c:pt idx="6200">
                  <c:v>47.88</c:v>
                </c:pt>
                <c:pt idx="6201">
                  <c:v>47.621</c:v>
                </c:pt>
                <c:pt idx="6202">
                  <c:v>48.1</c:v>
                </c:pt>
                <c:pt idx="6203">
                  <c:v>48.103</c:v>
                </c:pt>
                <c:pt idx="6204">
                  <c:v>47.7680000000001</c:v>
                </c:pt>
                <c:pt idx="6205">
                  <c:v>48.104</c:v>
                </c:pt>
                <c:pt idx="6206">
                  <c:v>48.706</c:v>
                </c:pt>
                <c:pt idx="6207">
                  <c:v>48.672</c:v>
                </c:pt>
                <c:pt idx="6208">
                  <c:v>48.655</c:v>
                </c:pt>
                <c:pt idx="6209">
                  <c:v>47.716</c:v>
                </c:pt>
                <c:pt idx="6210">
                  <c:v>48.536</c:v>
                </c:pt>
                <c:pt idx="6211">
                  <c:v>47.108</c:v>
                </c:pt>
                <c:pt idx="6212">
                  <c:v>48.547</c:v>
                </c:pt>
                <c:pt idx="6213">
                  <c:v>47.309</c:v>
                </c:pt>
                <c:pt idx="6214">
                  <c:v>48.008</c:v>
                </c:pt>
                <c:pt idx="6215">
                  <c:v>48.012</c:v>
                </c:pt>
                <c:pt idx="6216">
                  <c:v>48.828</c:v>
                </c:pt>
                <c:pt idx="6217">
                  <c:v>48.039</c:v>
                </c:pt>
                <c:pt idx="6218">
                  <c:v>46.76</c:v>
                </c:pt>
                <c:pt idx="6219">
                  <c:v>48.376</c:v>
                </c:pt>
                <c:pt idx="6220">
                  <c:v>48.635</c:v>
                </c:pt>
                <c:pt idx="6221">
                  <c:v>47.624</c:v>
                </c:pt>
                <c:pt idx="6222">
                  <c:v>46.833</c:v>
                </c:pt>
                <c:pt idx="6223">
                  <c:v>48.327</c:v>
                </c:pt>
                <c:pt idx="6224">
                  <c:v>47.612</c:v>
                </c:pt>
                <c:pt idx="6225">
                  <c:v>47.73</c:v>
                </c:pt>
                <c:pt idx="6226">
                  <c:v>47.7960000000001</c:v>
                </c:pt>
                <c:pt idx="6227">
                  <c:v>47.908</c:v>
                </c:pt>
                <c:pt idx="6228">
                  <c:v>48.103</c:v>
                </c:pt>
                <c:pt idx="6229">
                  <c:v>48.149</c:v>
                </c:pt>
                <c:pt idx="6230">
                  <c:v>47.825</c:v>
                </c:pt>
                <c:pt idx="6231">
                  <c:v>47.254</c:v>
                </c:pt>
                <c:pt idx="6232">
                  <c:v>48.041</c:v>
                </c:pt>
                <c:pt idx="6233">
                  <c:v>47.7920000000001</c:v>
                </c:pt>
                <c:pt idx="6234">
                  <c:v>48.094</c:v>
                </c:pt>
                <c:pt idx="6235">
                  <c:v>47.541</c:v>
                </c:pt>
                <c:pt idx="6236">
                  <c:v>48.2280000000001</c:v>
                </c:pt>
                <c:pt idx="6237">
                  <c:v>47.626</c:v>
                </c:pt>
                <c:pt idx="6238">
                  <c:v>48.323</c:v>
                </c:pt>
                <c:pt idx="6239">
                  <c:v>47.847</c:v>
                </c:pt>
                <c:pt idx="6240">
                  <c:v>47.723</c:v>
                </c:pt>
                <c:pt idx="6241">
                  <c:v>47.88</c:v>
                </c:pt>
                <c:pt idx="6242">
                  <c:v>48.241</c:v>
                </c:pt>
                <c:pt idx="6243">
                  <c:v>48.645</c:v>
                </c:pt>
                <c:pt idx="6244">
                  <c:v>47.535</c:v>
                </c:pt>
                <c:pt idx="6245">
                  <c:v>47.992</c:v>
                </c:pt>
                <c:pt idx="6246">
                  <c:v>47.527</c:v>
                </c:pt>
                <c:pt idx="6247">
                  <c:v>47.83</c:v>
                </c:pt>
                <c:pt idx="6248">
                  <c:v>47.833</c:v>
                </c:pt>
                <c:pt idx="6249">
                  <c:v>47.011</c:v>
                </c:pt>
                <c:pt idx="6250">
                  <c:v>48.104</c:v>
                </c:pt>
                <c:pt idx="6251">
                  <c:v>48.392</c:v>
                </c:pt>
                <c:pt idx="6252">
                  <c:v>47.993</c:v>
                </c:pt>
                <c:pt idx="6253">
                  <c:v>48.04</c:v>
                </c:pt>
                <c:pt idx="6254">
                  <c:v>48.2320000000001</c:v>
                </c:pt>
                <c:pt idx="6255">
                  <c:v>48.489</c:v>
                </c:pt>
                <c:pt idx="6256">
                  <c:v>48.283</c:v>
                </c:pt>
                <c:pt idx="6257">
                  <c:v>48.461</c:v>
                </c:pt>
                <c:pt idx="6258">
                  <c:v>48.321</c:v>
                </c:pt>
                <c:pt idx="6259">
                  <c:v>47.777</c:v>
                </c:pt>
                <c:pt idx="6260">
                  <c:v>47.936</c:v>
                </c:pt>
                <c:pt idx="6261">
                  <c:v>47.71</c:v>
                </c:pt>
                <c:pt idx="6262">
                  <c:v>48.096</c:v>
                </c:pt>
                <c:pt idx="6263">
                  <c:v>48.375</c:v>
                </c:pt>
                <c:pt idx="6264">
                  <c:v>48.27</c:v>
                </c:pt>
                <c:pt idx="6265">
                  <c:v>47.98</c:v>
                </c:pt>
                <c:pt idx="6266">
                  <c:v>48.258</c:v>
                </c:pt>
                <c:pt idx="6267">
                  <c:v>49.188</c:v>
                </c:pt>
                <c:pt idx="6268">
                  <c:v>47.989</c:v>
                </c:pt>
                <c:pt idx="6269">
                  <c:v>47.883</c:v>
                </c:pt>
                <c:pt idx="6270">
                  <c:v>48.435</c:v>
                </c:pt>
                <c:pt idx="6271">
                  <c:v>47.34</c:v>
                </c:pt>
                <c:pt idx="6272">
                  <c:v>47.81</c:v>
                </c:pt>
                <c:pt idx="6273">
                  <c:v>48.123</c:v>
                </c:pt>
                <c:pt idx="6274">
                  <c:v>47.866</c:v>
                </c:pt>
                <c:pt idx="6275">
                  <c:v>47.6280000000001</c:v>
                </c:pt>
                <c:pt idx="6276">
                  <c:v>48.531</c:v>
                </c:pt>
                <c:pt idx="6277">
                  <c:v>47.916</c:v>
                </c:pt>
                <c:pt idx="6278">
                  <c:v>48.566</c:v>
                </c:pt>
                <c:pt idx="6279">
                  <c:v>47.785</c:v>
                </c:pt>
                <c:pt idx="6280">
                  <c:v>47.453</c:v>
                </c:pt>
                <c:pt idx="6281">
                  <c:v>48.053</c:v>
                </c:pt>
                <c:pt idx="6282">
                  <c:v>48.03</c:v>
                </c:pt>
                <c:pt idx="6283">
                  <c:v>48.619</c:v>
                </c:pt>
                <c:pt idx="6284">
                  <c:v>48.001</c:v>
                </c:pt>
                <c:pt idx="6285">
                  <c:v>48.008</c:v>
                </c:pt>
                <c:pt idx="6286">
                  <c:v>47.967</c:v>
                </c:pt>
                <c:pt idx="6287">
                  <c:v>48.063</c:v>
                </c:pt>
                <c:pt idx="6288">
                  <c:v>48.386</c:v>
                </c:pt>
                <c:pt idx="6289">
                  <c:v>47.926</c:v>
                </c:pt>
                <c:pt idx="6290">
                  <c:v>47.433</c:v>
                </c:pt>
                <c:pt idx="6291">
                  <c:v>48.638</c:v>
                </c:pt>
                <c:pt idx="6292">
                  <c:v>47.773</c:v>
                </c:pt>
                <c:pt idx="6293">
                  <c:v>48.193</c:v>
                </c:pt>
                <c:pt idx="6294">
                  <c:v>48.194</c:v>
                </c:pt>
                <c:pt idx="6295">
                  <c:v>48.371</c:v>
                </c:pt>
                <c:pt idx="6296">
                  <c:v>47.902</c:v>
                </c:pt>
                <c:pt idx="6297">
                  <c:v>48.246</c:v>
                </c:pt>
                <c:pt idx="6298">
                  <c:v>47.979</c:v>
                </c:pt>
                <c:pt idx="6299">
                  <c:v>48.092</c:v>
                </c:pt>
                <c:pt idx="6300">
                  <c:v>48.021</c:v>
                </c:pt>
                <c:pt idx="6301">
                  <c:v>47.779</c:v>
                </c:pt>
                <c:pt idx="6302">
                  <c:v>48.392</c:v>
                </c:pt>
                <c:pt idx="6303">
                  <c:v>48.264</c:v>
                </c:pt>
                <c:pt idx="6304">
                  <c:v>48.243</c:v>
                </c:pt>
                <c:pt idx="6305">
                  <c:v>47.942</c:v>
                </c:pt>
                <c:pt idx="6306">
                  <c:v>48.088</c:v>
                </c:pt>
                <c:pt idx="6307">
                  <c:v>47.793</c:v>
                </c:pt>
                <c:pt idx="6308">
                  <c:v>48.073</c:v>
                </c:pt>
                <c:pt idx="6309">
                  <c:v>48.179</c:v>
                </c:pt>
                <c:pt idx="6310">
                  <c:v>47.7280000000001</c:v>
                </c:pt>
                <c:pt idx="6311">
                  <c:v>47.758</c:v>
                </c:pt>
                <c:pt idx="6312">
                  <c:v>47.896</c:v>
                </c:pt>
                <c:pt idx="6313">
                  <c:v>48.205</c:v>
                </c:pt>
                <c:pt idx="6314">
                  <c:v>47.709</c:v>
                </c:pt>
                <c:pt idx="6315">
                  <c:v>47.327</c:v>
                </c:pt>
                <c:pt idx="6316">
                  <c:v>49.206</c:v>
                </c:pt>
                <c:pt idx="6317">
                  <c:v>48.118</c:v>
                </c:pt>
                <c:pt idx="6318">
                  <c:v>48.362</c:v>
                </c:pt>
                <c:pt idx="6319">
                  <c:v>48.101</c:v>
                </c:pt>
                <c:pt idx="6320">
                  <c:v>48.313</c:v>
                </c:pt>
                <c:pt idx="6321">
                  <c:v>48.583</c:v>
                </c:pt>
                <c:pt idx="6322">
                  <c:v>47.969</c:v>
                </c:pt>
                <c:pt idx="6323">
                  <c:v>48.186</c:v>
                </c:pt>
                <c:pt idx="6324">
                  <c:v>48.501</c:v>
                </c:pt>
                <c:pt idx="6325">
                  <c:v>48.466</c:v>
                </c:pt>
                <c:pt idx="6326">
                  <c:v>48.207</c:v>
                </c:pt>
                <c:pt idx="6327">
                  <c:v>48.019</c:v>
                </c:pt>
                <c:pt idx="6328">
                  <c:v>47.788</c:v>
                </c:pt>
                <c:pt idx="6329">
                  <c:v>48.448</c:v>
                </c:pt>
                <c:pt idx="6330">
                  <c:v>48.2220000000001</c:v>
                </c:pt>
                <c:pt idx="6331">
                  <c:v>48.078</c:v>
                </c:pt>
                <c:pt idx="6332">
                  <c:v>48.406</c:v>
                </c:pt>
                <c:pt idx="6333">
                  <c:v>48.582</c:v>
                </c:pt>
                <c:pt idx="6334">
                  <c:v>48.094</c:v>
                </c:pt>
                <c:pt idx="6335">
                  <c:v>48.857</c:v>
                </c:pt>
                <c:pt idx="6336">
                  <c:v>47.579</c:v>
                </c:pt>
                <c:pt idx="6337">
                  <c:v>49.561</c:v>
                </c:pt>
                <c:pt idx="6338">
                  <c:v>48.548</c:v>
                </c:pt>
                <c:pt idx="6339">
                  <c:v>48.373</c:v>
                </c:pt>
                <c:pt idx="6340">
                  <c:v>47.927</c:v>
                </c:pt>
                <c:pt idx="6341">
                  <c:v>46.805</c:v>
                </c:pt>
                <c:pt idx="6342">
                  <c:v>48.774</c:v>
                </c:pt>
                <c:pt idx="6343">
                  <c:v>48.051</c:v>
                </c:pt>
                <c:pt idx="6344">
                  <c:v>47.952</c:v>
                </c:pt>
                <c:pt idx="6345">
                  <c:v>48.131</c:v>
                </c:pt>
                <c:pt idx="6346">
                  <c:v>48.211</c:v>
                </c:pt>
                <c:pt idx="6347">
                  <c:v>48.209</c:v>
                </c:pt>
                <c:pt idx="6348">
                  <c:v>48.397</c:v>
                </c:pt>
                <c:pt idx="6349">
                  <c:v>48.155</c:v>
                </c:pt>
                <c:pt idx="6350">
                  <c:v>48.11</c:v>
                </c:pt>
                <c:pt idx="6351">
                  <c:v>48.504</c:v>
                </c:pt>
                <c:pt idx="6352">
                  <c:v>47.94</c:v>
                </c:pt>
                <c:pt idx="6353">
                  <c:v>47.926</c:v>
                </c:pt>
                <c:pt idx="6354">
                  <c:v>47.903</c:v>
                </c:pt>
                <c:pt idx="6355">
                  <c:v>47.724</c:v>
                </c:pt>
                <c:pt idx="6356">
                  <c:v>48.278</c:v>
                </c:pt>
                <c:pt idx="6357">
                  <c:v>47.923</c:v>
                </c:pt>
                <c:pt idx="6358">
                  <c:v>48.45</c:v>
                </c:pt>
                <c:pt idx="6359">
                  <c:v>48.077</c:v>
                </c:pt>
                <c:pt idx="6360">
                  <c:v>47.782</c:v>
                </c:pt>
                <c:pt idx="6361">
                  <c:v>47.959</c:v>
                </c:pt>
                <c:pt idx="6362">
                  <c:v>48.64</c:v>
                </c:pt>
                <c:pt idx="6363">
                  <c:v>47.917</c:v>
                </c:pt>
                <c:pt idx="6364">
                  <c:v>48.25</c:v>
                </c:pt>
                <c:pt idx="6365">
                  <c:v>48.071</c:v>
                </c:pt>
                <c:pt idx="6366">
                  <c:v>48.402</c:v>
                </c:pt>
                <c:pt idx="6367">
                  <c:v>48.637</c:v>
                </c:pt>
                <c:pt idx="6368">
                  <c:v>47.715</c:v>
                </c:pt>
                <c:pt idx="6369">
                  <c:v>48.374</c:v>
                </c:pt>
                <c:pt idx="6370">
                  <c:v>47.633</c:v>
                </c:pt>
                <c:pt idx="6371">
                  <c:v>48.038</c:v>
                </c:pt>
                <c:pt idx="6372">
                  <c:v>47.607</c:v>
                </c:pt>
                <c:pt idx="6373">
                  <c:v>47.984</c:v>
                </c:pt>
                <c:pt idx="6374">
                  <c:v>48.533</c:v>
                </c:pt>
                <c:pt idx="6375">
                  <c:v>48.554</c:v>
                </c:pt>
                <c:pt idx="6376">
                  <c:v>48.068</c:v>
                </c:pt>
                <c:pt idx="6377">
                  <c:v>47.946</c:v>
                </c:pt>
                <c:pt idx="6378">
                  <c:v>47.936</c:v>
                </c:pt>
                <c:pt idx="6379">
                  <c:v>48.5</c:v>
                </c:pt>
                <c:pt idx="6380">
                  <c:v>48.256</c:v>
                </c:pt>
                <c:pt idx="6381">
                  <c:v>48.027</c:v>
                </c:pt>
                <c:pt idx="6382">
                  <c:v>48.67</c:v>
                </c:pt>
                <c:pt idx="6383">
                  <c:v>47.521</c:v>
                </c:pt>
                <c:pt idx="6384">
                  <c:v>47.839</c:v>
                </c:pt>
                <c:pt idx="6385">
                  <c:v>48.284</c:v>
                </c:pt>
                <c:pt idx="6386">
                  <c:v>48.724</c:v>
                </c:pt>
                <c:pt idx="6387">
                  <c:v>48.608</c:v>
                </c:pt>
                <c:pt idx="6388">
                  <c:v>48.144</c:v>
                </c:pt>
                <c:pt idx="6389">
                  <c:v>47.802</c:v>
                </c:pt>
                <c:pt idx="6390">
                  <c:v>47.7960000000001</c:v>
                </c:pt>
                <c:pt idx="6391">
                  <c:v>48.326</c:v>
                </c:pt>
                <c:pt idx="6392">
                  <c:v>48.055</c:v>
                </c:pt>
                <c:pt idx="6393">
                  <c:v>48.63</c:v>
                </c:pt>
                <c:pt idx="6394">
                  <c:v>48.556</c:v>
                </c:pt>
                <c:pt idx="6395">
                  <c:v>48.252</c:v>
                </c:pt>
                <c:pt idx="6396">
                  <c:v>48.729</c:v>
                </c:pt>
                <c:pt idx="6397">
                  <c:v>47.874</c:v>
                </c:pt>
                <c:pt idx="6398">
                  <c:v>47.593</c:v>
                </c:pt>
                <c:pt idx="6399">
                  <c:v>48.297</c:v>
                </c:pt>
                <c:pt idx="6400">
                  <c:v>47.967</c:v>
                </c:pt>
                <c:pt idx="6401">
                  <c:v>48.58</c:v>
                </c:pt>
                <c:pt idx="6402">
                  <c:v>48.892</c:v>
                </c:pt>
                <c:pt idx="6403">
                  <c:v>48.26</c:v>
                </c:pt>
                <c:pt idx="6404">
                  <c:v>48.178</c:v>
                </c:pt>
                <c:pt idx="6405">
                  <c:v>48.602</c:v>
                </c:pt>
                <c:pt idx="6406">
                  <c:v>47.825</c:v>
                </c:pt>
                <c:pt idx="6407">
                  <c:v>47.7960000000001</c:v>
                </c:pt>
                <c:pt idx="6408">
                  <c:v>48.151</c:v>
                </c:pt>
                <c:pt idx="6409">
                  <c:v>48.387</c:v>
                </c:pt>
                <c:pt idx="6410">
                  <c:v>48.347</c:v>
                </c:pt>
                <c:pt idx="6411">
                  <c:v>47.86</c:v>
                </c:pt>
                <c:pt idx="6412">
                  <c:v>48.004</c:v>
                </c:pt>
                <c:pt idx="6413">
                  <c:v>47.911</c:v>
                </c:pt>
                <c:pt idx="6414">
                  <c:v>47.726</c:v>
                </c:pt>
                <c:pt idx="6415">
                  <c:v>46.988</c:v>
                </c:pt>
                <c:pt idx="6416">
                  <c:v>48.559</c:v>
                </c:pt>
                <c:pt idx="6417">
                  <c:v>47.825</c:v>
                </c:pt>
                <c:pt idx="6418">
                  <c:v>48.001</c:v>
                </c:pt>
                <c:pt idx="6419">
                  <c:v>47.869</c:v>
                </c:pt>
                <c:pt idx="6420">
                  <c:v>48.169</c:v>
                </c:pt>
                <c:pt idx="6421">
                  <c:v>48.006</c:v>
                </c:pt>
                <c:pt idx="6422">
                  <c:v>47.901</c:v>
                </c:pt>
                <c:pt idx="6423">
                  <c:v>47.481</c:v>
                </c:pt>
                <c:pt idx="6424">
                  <c:v>48.308</c:v>
                </c:pt>
                <c:pt idx="6425">
                  <c:v>47.674</c:v>
                </c:pt>
                <c:pt idx="6426">
                  <c:v>48.165</c:v>
                </c:pt>
                <c:pt idx="6427">
                  <c:v>47.863</c:v>
                </c:pt>
                <c:pt idx="6428">
                  <c:v>48.384</c:v>
                </c:pt>
                <c:pt idx="6429">
                  <c:v>47.672</c:v>
                </c:pt>
                <c:pt idx="6430">
                  <c:v>48.355</c:v>
                </c:pt>
                <c:pt idx="6431">
                  <c:v>47.565</c:v>
                </c:pt>
                <c:pt idx="6432">
                  <c:v>47.85</c:v>
                </c:pt>
                <c:pt idx="6433">
                  <c:v>48.63</c:v>
                </c:pt>
                <c:pt idx="6434">
                  <c:v>47.6250000000001</c:v>
                </c:pt>
                <c:pt idx="6435">
                  <c:v>47.998</c:v>
                </c:pt>
                <c:pt idx="6436">
                  <c:v>48.71</c:v>
                </c:pt>
                <c:pt idx="6437">
                  <c:v>48.333</c:v>
                </c:pt>
                <c:pt idx="6438">
                  <c:v>48.619</c:v>
                </c:pt>
                <c:pt idx="6439">
                  <c:v>47.98</c:v>
                </c:pt>
                <c:pt idx="6440">
                  <c:v>48.212</c:v>
                </c:pt>
                <c:pt idx="6441">
                  <c:v>48.386</c:v>
                </c:pt>
                <c:pt idx="6442">
                  <c:v>48.071</c:v>
                </c:pt>
                <c:pt idx="6443">
                  <c:v>47.955</c:v>
                </c:pt>
                <c:pt idx="6444">
                  <c:v>47.7980000000001</c:v>
                </c:pt>
                <c:pt idx="6445">
                  <c:v>47.748</c:v>
                </c:pt>
                <c:pt idx="6446">
                  <c:v>47.833</c:v>
                </c:pt>
                <c:pt idx="6447">
                  <c:v>48.368</c:v>
                </c:pt>
                <c:pt idx="6448">
                  <c:v>48.413</c:v>
                </c:pt>
                <c:pt idx="6449">
                  <c:v>48.278</c:v>
                </c:pt>
                <c:pt idx="6450">
                  <c:v>47.447</c:v>
                </c:pt>
                <c:pt idx="6451">
                  <c:v>47.839</c:v>
                </c:pt>
                <c:pt idx="6452">
                  <c:v>48.6280000000001</c:v>
                </c:pt>
                <c:pt idx="6453">
                  <c:v>47.614</c:v>
                </c:pt>
                <c:pt idx="6454">
                  <c:v>48.151</c:v>
                </c:pt>
                <c:pt idx="6455">
                  <c:v>48.1220000000001</c:v>
                </c:pt>
                <c:pt idx="6456">
                  <c:v>47.602</c:v>
                </c:pt>
                <c:pt idx="6457">
                  <c:v>47.41</c:v>
                </c:pt>
                <c:pt idx="6458">
                  <c:v>48.039</c:v>
                </c:pt>
                <c:pt idx="6459">
                  <c:v>48.074</c:v>
                </c:pt>
                <c:pt idx="6460">
                  <c:v>48.523</c:v>
                </c:pt>
                <c:pt idx="6461">
                  <c:v>48.592</c:v>
                </c:pt>
                <c:pt idx="6462">
                  <c:v>48.344</c:v>
                </c:pt>
                <c:pt idx="6463">
                  <c:v>47.315</c:v>
                </c:pt>
                <c:pt idx="6464">
                  <c:v>48.438</c:v>
                </c:pt>
                <c:pt idx="6465">
                  <c:v>47.769</c:v>
                </c:pt>
                <c:pt idx="6466">
                  <c:v>48.445</c:v>
                </c:pt>
                <c:pt idx="6467">
                  <c:v>48.215</c:v>
                </c:pt>
                <c:pt idx="6468">
                  <c:v>48.207</c:v>
                </c:pt>
                <c:pt idx="6469">
                  <c:v>47.79</c:v>
                </c:pt>
                <c:pt idx="6470">
                  <c:v>49.201</c:v>
                </c:pt>
                <c:pt idx="6471">
                  <c:v>48.409</c:v>
                </c:pt>
                <c:pt idx="6472">
                  <c:v>47.956</c:v>
                </c:pt>
                <c:pt idx="6473">
                  <c:v>47.973</c:v>
                </c:pt>
                <c:pt idx="6474">
                  <c:v>48.085</c:v>
                </c:pt>
                <c:pt idx="6475">
                  <c:v>47.975</c:v>
                </c:pt>
                <c:pt idx="6476">
                  <c:v>48.161</c:v>
                </c:pt>
                <c:pt idx="6477">
                  <c:v>47.984</c:v>
                </c:pt>
                <c:pt idx="6478">
                  <c:v>47.993</c:v>
                </c:pt>
                <c:pt idx="6479">
                  <c:v>48.077</c:v>
                </c:pt>
                <c:pt idx="6480">
                  <c:v>48.106</c:v>
                </c:pt>
                <c:pt idx="6481">
                  <c:v>48.283</c:v>
                </c:pt>
                <c:pt idx="6482">
                  <c:v>48.428</c:v>
                </c:pt>
                <c:pt idx="6483">
                  <c:v>47.903</c:v>
                </c:pt>
                <c:pt idx="6484">
                  <c:v>47.684</c:v>
                </c:pt>
                <c:pt idx="6485">
                  <c:v>48.049</c:v>
                </c:pt>
                <c:pt idx="6486">
                  <c:v>48.334</c:v>
                </c:pt>
                <c:pt idx="6487">
                  <c:v>47.951</c:v>
                </c:pt>
                <c:pt idx="6488">
                  <c:v>48.031</c:v>
                </c:pt>
                <c:pt idx="6489">
                  <c:v>47.962</c:v>
                </c:pt>
                <c:pt idx="6490">
                  <c:v>47.899</c:v>
                </c:pt>
                <c:pt idx="6491">
                  <c:v>47.632</c:v>
                </c:pt>
                <c:pt idx="6492">
                  <c:v>47.491</c:v>
                </c:pt>
                <c:pt idx="6493">
                  <c:v>48.176</c:v>
                </c:pt>
                <c:pt idx="6494">
                  <c:v>47.965</c:v>
                </c:pt>
                <c:pt idx="6495">
                  <c:v>48.289</c:v>
                </c:pt>
                <c:pt idx="6496">
                  <c:v>48.603</c:v>
                </c:pt>
                <c:pt idx="6497">
                  <c:v>48.374</c:v>
                </c:pt>
                <c:pt idx="6498">
                  <c:v>48.617</c:v>
                </c:pt>
                <c:pt idx="6499">
                  <c:v>48.058</c:v>
                </c:pt>
                <c:pt idx="6500">
                  <c:v>48.509</c:v>
                </c:pt>
                <c:pt idx="6501">
                  <c:v>48.6220000000001</c:v>
                </c:pt>
                <c:pt idx="6502">
                  <c:v>48.883</c:v>
                </c:pt>
                <c:pt idx="6503">
                  <c:v>48.149</c:v>
                </c:pt>
                <c:pt idx="6504">
                  <c:v>48.1250000000001</c:v>
                </c:pt>
                <c:pt idx="6505">
                  <c:v>48.2380000000001</c:v>
                </c:pt>
                <c:pt idx="6506">
                  <c:v>48.138</c:v>
                </c:pt>
                <c:pt idx="6507">
                  <c:v>48.2980000000001</c:v>
                </c:pt>
                <c:pt idx="6508">
                  <c:v>48.422</c:v>
                </c:pt>
                <c:pt idx="6509">
                  <c:v>48.325</c:v>
                </c:pt>
                <c:pt idx="6510">
                  <c:v>48.358</c:v>
                </c:pt>
                <c:pt idx="6511">
                  <c:v>48.1980000000001</c:v>
                </c:pt>
                <c:pt idx="6512">
                  <c:v>47.137</c:v>
                </c:pt>
                <c:pt idx="6513">
                  <c:v>47.078</c:v>
                </c:pt>
                <c:pt idx="6514">
                  <c:v>47.931</c:v>
                </c:pt>
                <c:pt idx="6515">
                  <c:v>47.925</c:v>
                </c:pt>
                <c:pt idx="6516">
                  <c:v>47.945</c:v>
                </c:pt>
                <c:pt idx="6517">
                  <c:v>48.42</c:v>
                </c:pt>
                <c:pt idx="6518">
                  <c:v>48.475</c:v>
                </c:pt>
                <c:pt idx="6519">
                  <c:v>47.779</c:v>
                </c:pt>
                <c:pt idx="6520">
                  <c:v>48.1920000000001</c:v>
                </c:pt>
                <c:pt idx="6521">
                  <c:v>48.311</c:v>
                </c:pt>
                <c:pt idx="6522">
                  <c:v>48.525</c:v>
                </c:pt>
                <c:pt idx="6523">
                  <c:v>48.285</c:v>
                </c:pt>
                <c:pt idx="6524">
                  <c:v>47.201</c:v>
                </c:pt>
                <c:pt idx="6525">
                  <c:v>47.7</c:v>
                </c:pt>
                <c:pt idx="6526">
                  <c:v>47.576</c:v>
                </c:pt>
                <c:pt idx="6527">
                  <c:v>47.891</c:v>
                </c:pt>
                <c:pt idx="6528">
                  <c:v>48.046</c:v>
                </c:pt>
                <c:pt idx="6529">
                  <c:v>48.776</c:v>
                </c:pt>
                <c:pt idx="6530">
                  <c:v>47.813</c:v>
                </c:pt>
                <c:pt idx="6531">
                  <c:v>48.323</c:v>
                </c:pt>
                <c:pt idx="6532">
                  <c:v>48.569</c:v>
                </c:pt>
                <c:pt idx="6533">
                  <c:v>48.044</c:v>
                </c:pt>
                <c:pt idx="6534">
                  <c:v>47.959</c:v>
                </c:pt>
                <c:pt idx="6535">
                  <c:v>48.078</c:v>
                </c:pt>
                <c:pt idx="6536">
                  <c:v>47.98</c:v>
                </c:pt>
                <c:pt idx="6537">
                  <c:v>47.536</c:v>
                </c:pt>
                <c:pt idx="6538">
                  <c:v>48.073</c:v>
                </c:pt>
                <c:pt idx="6539">
                  <c:v>47.978</c:v>
                </c:pt>
                <c:pt idx="6540">
                  <c:v>48.699</c:v>
                </c:pt>
                <c:pt idx="6541">
                  <c:v>48.071</c:v>
                </c:pt>
                <c:pt idx="6542">
                  <c:v>47.712</c:v>
                </c:pt>
                <c:pt idx="6543">
                  <c:v>48.381</c:v>
                </c:pt>
                <c:pt idx="6544">
                  <c:v>48.366</c:v>
                </c:pt>
                <c:pt idx="6545">
                  <c:v>47.91</c:v>
                </c:pt>
                <c:pt idx="6546">
                  <c:v>48.086</c:v>
                </c:pt>
                <c:pt idx="6547">
                  <c:v>48.1</c:v>
                </c:pt>
                <c:pt idx="6548">
                  <c:v>47.76</c:v>
                </c:pt>
                <c:pt idx="6549">
                  <c:v>47.834</c:v>
                </c:pt>
                <c:pt idx="6550">
                  <c:v>48</c:v>
                </c:pt>
                <c:pt idx="6551">
                  <c:v>48.434</c:v>
                </c:pt>
                <c:pt idx="6552">
                  <c:v>48.591</c:v>
                </c:pt>
                <c:pt idx="6553">
                  <c:v>48.833</c:v>
                </c:pt>
                <c:pt idx="6554">
                  <c:v>48.163</c:v>
                </c:pt>
                <c:pt idx="6555">
                  <c:v>48.874</c:v>
                </c:pt>
                <c:pt idx="6556">
                  <c:v>47.883</c:v>
                </c:pt>
                <c:pt idx="6557">
                  <c:v>48.181</c:v>
                </c:pt>
                <c:pt idx="6558">
                  <c:v>48.449</c:v>
                </c:pt>
                <c:pt idx="6559">
                  <c:v>48.088</c:v>
                </c:pt>
                <c:pt idx="6560">
                  <c:v>47.502</c:v>
                </c:pt>
                <c:pt idx="6561">
                  <c:v>48.092</c:v>
                </c:pt>
                <c:pt idx="6562">
                  <c:v>48.249</c:v>
                </c:pt>
                <c:pt idx="6563">
                  <c:v>47.755</c:v>
                </c:pt>
                <c:pt idx="6564">
                  <c:v>48.194</c:v>
                </c:pt>
                <c:pt idx="6565">
                  <c:v>48.591</c:v>
                </c:pt>
                <c:pt idx="6566">
                  <c:v>47.978</c:v>
                </c:pt>
                <c:pt idx="6567">
                  <c:v>48.124</c:v>
                </c:pt>
                <c:pt idx="6568">
                  <c:v>49.144</c:v>
                </c:pt>
                <c:pt idx="6569">
                  <c:v>48.106</c:v>
                </c:pt>
                <c:pt idx="6570">
                  <c:v>48.042</c:v>
                </c:pt>
                <c:pt idx="6571">
                  <c:v>48.297</c:v>
                </c:pt>
                <c:pt idx="6572">
                  <c:v>48.357</c:v>
                </c:pt>
                <c:pt idx="6573">
                  <c:v>48.085</c:v>
                </c:pt>
                <c:pt idx="6574">
                  <c:v>48.218</c:v>
                </c:pt>
                <c:pt idx="6575">
                  <c:v>48.517</c:v>
                </c:pt>
                <c:pt idx="6576">
                  <c:v>48.386</c:v>
                </c:pt>
                <c:pt idx="6577">
                  <c:v>47.935</c:v>
                </c:pt>
                <c:pt idx="6578">
                  <c:v>48.023</c:v>
                </c:pt>
                <c:pt idx="6579">
                  <c:v>47.82</c:v>
                </c:pt>
                <c:pt idx="6580">
                  <c:v>47.221</c:v>
                </c:pt>
                <c:pt idx="6581">
                  <c:v>47.688</c:v>
                </c:pt>
                <c:pt idx="6582">
                  <c:v>48.374</c:v>
                </c:pt>
                <c:pt idx="6583">
                  <c:v>47.306</c:v>
                </c:pt>
                <c:pt idx="6584">
                  <c:v>47.951</c:v>
                </c:pt>
                <c:pt idx="6585">
                  <c:v>47.408</c:v>
                </c:pt>
                <c:pt idx="6586">
                  <c:v>48.616</c:v>
                </c:pt>
                <c:pt idx="6587">
                  <c:v>47.808</c:v>
                </c:pt>
                <c:pt idx="6588">
                  <c:v>48.01</c:v>
                </c:pt>
                <c:pt idx="6589">
                  <c:v>48.018</c:v>
                </c:pt>
                <c:pt idx="6590">
                  <c:v>48.165</c:v>
                </c:pt>
                <c:pt idx="6591">
                  <c:v>48.286</c:v>
                </c:pt>
                <c:pt idx="6592">
                  <c:v>48.77</c:v>
                </c:pt>
                <c:pt idx="6593">
                  <c:v>48.612</c:v>
                </c:pt>
                <c:pt idx="6594">
                  <c:v>48.2990000000001</c:v>
                </c:pt>
                <c:pt idx="6595">
                  <c:v>47.656</c:v>
                </c:pt>
                <c:pt idx="6596">
                  <c:v>47.963</c:v>
                </c:pt>
                <c:pt idx="6597">
                  <c:v>48.157</c:v>
                </c:pt>
                <c:pt idx="6598">
                  <c:v>47.977</c:v>
                </c:pt>
                <c:pt idx="6599">
                  <c:v>47.929</c:v>
                </c:pt>
                <c:pt idx="6600">
                  <c:v>48.55</c:v>
                </c:pt>
                <c:pt idx="6601">
                  <c:v>48.546</c:v>
                </c:pt>
                <c:pt idx="6602">
                  <c:v>48.2320000000001</c:v>
                </c:pt>
                <c:pt idx="6603">
                  <c:v>47.847</c:v>
                </c:pt>
                <c:pt idx="6604">
                  <c:v>47.868</c:v>
                </c:pt>
                <c:pt idx="6605">
                  <c:v>47.832</c:v>
                </c:pt>
                <c:pt idx="6606">
                  <c:v>48.5</c:v>
                </c:pt>
                <c:pt idx="6607">
                  <c:v>49.088</c:v>
                </c:pt>
                <c:pt idx="6608">
                  <c:v>48.414</c:v>
                </c:pt>
                <c:pt idx="6609">
                  <c:v>48.42</c:v>
                </c:pt>
                <c:pt idx="6610">
                  <c:v>47.859</c:v>
                </c:pt>
                <c:pt idx="6611">
                  <c:v>48.1980000000001</c:v>
                </c:pt>
                <c:pt idx="6612">
                  <c:v>48.251</c:v>
                </c:pt>
                <c:pt idx="6613">
                  <c:v>47.958</c:v>
                </c:pt>
                <c:pt idx="6614">
                  <c:v>48.1950000000001</c:v>
                </c:pt>
                <c:pt idx="6615">
                  <c:v>48.1280000000001</c:v>
                </c:pt>
                <c:pt idx="6616">
                  <c:v>48.683</c:v>
                </c:pt>
                <c:pt idx="6617">
                  <c:v>49.077</c:v>
                </c:pt>
                <c:pt idx="6618">
                  <c:v>48.147</c:v>
                </c:pt>
                <c:pt idx="6619">
                  <c:v>48.547</c:v>
                </c:pt>
                <c:pt idx="6620">
                  <c:v>48.532</c:v>
                </c:pt>
                <c:pt idx="6621">
                  <c:v>48.227</c:v>
                </c:pt>
                <c:pt idx="6622">
                  <c:v>48.59</c:v>
                </c:pt>
                <c:pt idx="6623">
                  <c:v>47.945</c:v>
                </c:pt>
                <c:pt idx="6624">
                  <c:v>48.383</c:v>
                </c:pt>
                <c:pt idx="6625">
                  <c:v>48.493</c:v>
                </c:pt>
                <c:pt idx="6626">
                  <c:v>47.7250000000001</c:v>
                </c:pt>
                <c:pt idx="6627">
                  <c:v>48.233</c:v>
                </c:pt>
                <c:pt idx="6628">
                  <c:v>48.251</c:v>
                </c:pt>
                <c:pt idx="6629">
                  <c:v>48.038</c:v>
                </c:pt>
                <c:pt idx="6630">
                  <c:v>48.752</c:v>
                </c:pt>
                <c:pt idx="6631">
                  <c:v>48.117</c:v>
                </c:pt>
                <c:pt idx="6632">
                  <c:v>48.237</c:v>
                </c:pt>
                <c:pt idx="6633">
                  <c:v>48.489</c:v>
                </c:pt>
                <c:pt idx="6634">
                  <c:v>47.697</c:v>
                </c:pt>
                <c:pt idx="6635">
                  <c:v>47.605</c:v>
                </c:pt>
                <c:pt idx="6636">
                  <c:v>48.167</c:v>
                </c:pt>
                <c:pt idx="6637">
                  <c:v>47.929</c:v>
                </c:pt>
                <c:pt idx="6638">
                  <c:v>47.846</c:v>
                </c:pt>
                <c:pt idx="6639">
                  <c:v>47.933</c:v>
                </c:pt>
                <c:pt idx="6640">
                  <c:v>48.237</c:v>
                </c:pt>
                <c:pt idx="6641">
                  <c:v>48.124</c:v>
                </c:pt>
                <c:pt idx="6642">
                  <c:v>48.287</c:v>
                </c:pt>
                <c:pt idx="6643">
                  <c:v>48.167</c:v>
                </c:pt>
                <c:pt idx="6644">
                  <c:v>48.684</c:v>
                </c:pt>
                <c:pt idx="6645">
                  <c:v>48.508</c:v>
                </c:pt>
                <c:pt idx="6646">
                  <c:v>48.597</c:v>
                </c:pt>
                <c:pt idx="6647">
                  <c:v>48.588</c:v>
                </c:pt>
                <c:pt idx="6648">
                  <c:v>48.142</c:v>
                </c:pt>
                <c:pt idx="6649">
                  <c:v>49.652</c:v>
                </c:pt>
                <c:pt idx="6650">
                  <c:v>48.444</c:v>
                </c:pt>
                <c:pt idx="6651">
                  <c:v>48.29</c:v>
                </c:pt>
                <c:pt idx="6652">
                  <c:v>47.959</c:v>
                </c:pt>
                <c:pt idx="6653">
                  <c:v>48.205</c:v>
                </c:pt>
                <c:pt idx="6654">
                  <c:v>48.111</c:v>
                </c:pt>
                <c:pt idx="6655">
                  <c:v>48.256</c:v>
                </c:pt>
                <c:pt idx="6656">
                  <c:v>47.691</c:v>
                </c:pt>
                <c:pt idx="6657">
                  <c:v>47.665</c:v>
                </c:pt>
                <c:pt idx="6658">
                  <c:v>47.997</c:v>
                </c:pt>
                <c:pt idx="6659">
                  <c:v>48.7620000000001</c:v>
                </c:pt>
                <c:pt idx="6660">
                  <c:v>47.797</c:v>
                </c:pt>
                <c:pt idx="6661">
                  <c:v>48.169</c:v>
                </c:pt>
                <c:pt idx="6662">
                  <c:v>48.39</c:v>
                </c:pt>
                <c:pt idx="6663">
                  <c:v>48.322</c:v>
                </c:pt>
                <c:pt idx="6664">
                  <c:v>47.12</c:v>
                </c:pt>
                <c:pt idx="6665">
                  <c:v>48.381</c:v>
                </c:pt>
                <c:pt idx="6666">
                  <c:v>47.7280000000001</c:v>
                </c:pt>
                <c:pt idx="6667">
                  <c:v>48.422</c:v>
                </c:pt>
                <c:pt idx="6668">
                  <c:v>48.498</c:v>
                </c:pt>
                <c:pt idx="6669">
                  <c:v>48.477</c:v>
                </c:pt>
                <c:pt idx="6670">
                  <c:v>47.737</c:v>
                </c:pt>
                <c:pt idx="6671">
                  <c:v>47.752</c:v>
                </c:pt>
                <c:pt idx="6672">
                  <c:v>48.7920000000001</c:v>
                </c:pt>
                <c:pt idx="6673">
                  <c:v>48.36</c:v>
                </c:pt>
                <c:pt idx="6674">
                  <c:v>47.697</c:v>
                </c:pt>
                <c:pt idx="6675">
                  <c:v>48.521</c:v>
                </c:pt>
                <c:pt idx="6676">
                  <c:v>48.643</c:v>
                </c:pt>
                <c:pt idx="6677">
                  <c:v>48.152</c:v>
                </c:pt>
                <c:pt idx="6678">
                  <c:v>48.221</c:v>
                </c:pt>
                <c:pt idx="6679">
                  <c:v>48.183</c:v>
                </c:pt>
                <c:pt idx="6680">
                  <c:v>48.138</c:v>
                </c:pt>
                <c:pt idx="6681">
                  <c:v>47.658</c:v>
                </c:pt>
                <c:pt idx="6682">
                  <c:v>47.771</c:v>
                </c:pt>
                <c:pt idx="6683">
                  <c:v>48.056</c:v>
                </c:pt>
                <c:pt idx="6684">
                  <c:v>47.981</c:v>
                </c:pt>
                <c:pt idx="6685">
                  <c:v>48.281</c:v>
                </c:pt>
                <c:pt idx="6686">
                  <c:v>48.248</c:v>
                </c:pt>
                <c:pt idx="6687">
                  <c:v>48.015</c:v>
                </c:pt>
                <c:pt idx="6688">
                  <c:v>48.582</c:v>
                </c:pt>
                <c:pt idx="6689">
                  <c:v>48.142</c:v>
                </c:pt>
                <c:pt idx="6690">
                  <c:v>47.847</c:v>
                </c:pt>
                <c:pt idx="6691">
                  <c:v>48.679</c:v>
                </c:pt>
                <c:pt idx="6692">
                  <c:v>48.573</c:v>
                </c:pt>
                <c:pt idx="6693">
                  <c:v>48.675</c:v>
                </c:pt>
                <c:pt idx="6694">
                  <c:v>48.302</c:v>
                </c:pt>
                <c:pt idx="6695">
                  <c:v>48.921</c:v>
                </c:pt>
                <c:pt idx="6696">
                  <c:v>48.483</c:v>
                </c:pt>
                <c:pt idx="6697">
                  <c:v>48.845</c:v>
                </c:pt>
                <c:pt idx="6698">
                  <c:v>48.2650000000001</c:v>
                </c:pt>
                <c:pt idx="6699">
                  <c:v>48.237</c:v>
                </c:pt>
                <c:pt idx="6700">
                  <c:v>46.928</c:v>
                </c:pt>
                <c:pt idx="6701">
                  <c:v>47.498</c:v>
                </c:pt>
                <c:pt idx="6702">
                  <c:v>47.858</c:v>
                </c:pt>
                <c:pt idx="6703">
                  <c:v>47.838</c:v>
                </c:pt>
                <c:pt idx="6704">
                  <c:v>48.472</c:v>
                </c:pt>
                <c:pt idx="6705">
                  <c:v>48.521</c:v>
                </c:pt>
                <c:pt idx="6706">
                  <c:v>47.442</c:v>
                </c:pt>
                <c:pt idx="6707">
                  <c:v>48.263</c:v>
                </c:pt>
                <c:pt idx="6708">
                  <c:v>48.63</c:v>
                </c:pt>
                <c:pt idx="6709">
                  <c:v>48.517</c:v>
                </c:pt>
                <c:pt idx="6710">
                  <c:v>48.623</c:v>
                </c:pt>
                <c:pt idx="6711">
                  <c:v>48.308</c:v>
                </c:pt>
                <c:pt idx="6712">
                  <c:v>47.505</c:v>
                </c:pt>
                <c:pt idx="6713">
                  <c:v>48.992</c:v>
                </c:pt>
                <c:pt idx="6714">
                  <c:v>48.385</c:v>
                </c:pt>
                <c:pt idx="6715">
                  <c:v>47.802</c:v>
                </c:pt>
                <c:pt idx="6716">
                  <c:v>47.986</c:v>
                </c:pt>
                <c:pt idx="6717">
                  <c:v>48.254</c:v>
                </c:pt>
                <c:pt idx="6718">
                  <c:v>48.223</c:v>
                </c:pt>
                <c:pt idx="6719">
                  <c:v>48.266</c:v>
                </c:pt>
                <c:pt idx="6720">
                  <c:v>48.495</c:v>
                </c:pt>
                <c:pt idx="6721">
                  <c:v>48.6250000000001</c:v>
                </c:pt>
                <c:pt idx="6722">
                  <c:v>47.978</c:v>
                </c:pt>
                <c:pt idx="6723">
                  <c:v>48.594</c:v>
                </c:pt>
                <c:pt idx="6724">
                  <c:v>48.148</c:v>
                </c:pt>
                <c:pt idx="6725">
                  <c:v>48.659</c:v>
                </c:pt>
                <c:pt idx="6726">
                  <c:v>48.422</c:v>
                </c:pt>
                <c:pt idx="6727">
                  <c:v>48.1280000000001</c:v>
                </c:pt>
                <c:pt idx="6728">
                  <c:v>48.277</c:v>
                </c:pt>
                <c:pt idx="6729">
                  <c:v>48.652</c:v>
                </c:pt>
                <c:pt idx="6730">
                  <c:v>48.839</c:v>
                </c:pt>
                <c:pt idx="6731">
                  <c:v>48.421</c:v>
                </c:pt>
                <c:pt idx="6732">
                  <c:v>48.221</c:v>
                </c:pt>
                <c:pt idx="6733">
                  <c:v>47.6250000000001</c:v>
                </c:pt>
                <c:pt idx="6734">
                  <c:v>48.338</c:v>
                </c:pt>
                <c:pt idx="6735">
                  <c:v>48.5</c:v>
                </c:pt>
                <c:pt idx="6736">
                  <c:v>48.23</c:v>
                </c:pt>
                <c:pt idx="6737">
                  <c:v>48.193</c:v>
                </c:pt>
                <c:pt idx="6738">
                  <c:v>48.373</c:v>
                </c:pt>
                <c:pt idx="6739">
                  <c:v>48.403</c:v>
                </c:pt>
                <c:pt idx="6740">
                  <c:v>48.311</c:v>
                </c:pt>
                <c:pt idx="6741">
                  <c:v>48.2990000000001</c:v>
                </c:pt>
                <c:pt idx="6742">
                  <c:v>47.964</c:v>
                </c:pt>
                <c:pt idx="6743">
                  <c:v>48.391</c:v>
                </c:pt>
                <c:pt idx="6744">
                  <c:v>48.321</c:v>
                </c:pt>
                <c:pt idx="6745">
                  <c:v>48.367</c:v>
                </c:pt>
                <c:pt idx="6746">
                  <c:v>49.212</c:v>
                </c:pt>
                <c:pt idx="6747">
                  <c:v>47.528</c:v>
                </c:pt>
                <c:pt idx="6748">
                  <c:v>48.059</c:v>
                </c:pt>
                <c:pt idx="6749">
                  <c:v>48.448</c:v>
                </c:pt>
                <c:pt idx="6750">
                  <c:v>48.325</c:v>
                </c:pt>
                <c:pt idx="6751">
                  <c:v>47.793</c:v>
                </c:pt>
                <c:pt idx="6752">
                  <c:v>48.844</c:v>
                </c:pt>
                <c:pt idx="6753">
                  <c:v>48.144</c:v>
                </c:pt>
                <c:pt idx="6754">
                  <c:v>48.243</c:v>
                </c:pt>
                <c:pt idx="6755">
                  <c:v>47.808</c:v>
                </c:pt>
                <c:pt idx="6756">
                  <c:v>48.304</c:v>
                </c:pt>
                <c:pt idx="6757">
                  <c:v>48.107</c:v>
                </c:pt>
                <c:pt idx="6758">
                  <c:v>48.097</c:v>
                </c:pt>
                <c:pt idx="6759">
                  <c:v>48.303</c:v>
                </c:pt>
                <c:pt idx="6760">
                  <c:v>47.082</c:v>
                </c:pt>
                <c:pt idx="6761">
                  <c:v>48.28</c:v>
                </c:pt>
                <c:pt idx="6762">
                  <c:v>46.577</c:v>
                </c:pt>
                <c:pt idx="6763">
                  <c:v>48.417</c:v>
                </c:pt>
                <c:pt idx="6764">
                  <c:v>47.866</c:v>
                </c:pt>
                <c:pt idx="6765">
                  <c:v>47.659</c:v>
                </c:pt>
                <c:pt idx="6766">
                  <c:v>48.1280000000001</c:v>
                </c:pt>
                <c:pt idx="6767">
                  <c:v>48.491</c:v>
                </c:pt>
                <c:pt idx="6768">
                  <c:v>48.825</c:v>
                </c:pt>
                <c:pt idx="6769">
                  <c:v>48.075</c:v>
                </c:pt>
                <c:pt idx="6770">
                  <c:v>48.172</c:v>
                </c:pt>
                <c:pt idx="6771">
                  <c:v>48.721</c:v>
                </c:pt>
                <c:pt idx="6772">
                  <c:v>48.124</c:v>
                </c:pt>
                <c:pt idx="6773">
                  <c:v>48.459</c:v>
                </c:pt>
                <c:pt idx="6774">
                  <c:v>48.633</c:v>
                </c:pt>
                <c:pt idx="6775">
                  <c:v>47.998</c:v>
                </c:pt>
                <c:pt idx="6776">
                  <c:v>48.403</c:v>
                </c:pt>
                <c:pt idx="6777">
                  <c:v>48.439</c:v>
                </c:pt>
                <c:pt idx="6778">
                  <c:v>48.194</c:v>
                </c:pt>
                <c:pt idx="6779">
                  <c:v>48.374</c:v>
                </c:pt>
                <c:pt idx="6780">
                  <c:v>48.612</c:v>
                </c:pt>
                <c:pt idx="6781">
                  <c:v>48.114</c:v>
                </c:pt>
                <c:pt idx="6782">
                  <c:v>48.161</c:v>
                </c:pt>
                <c:pt idx="6783">
                  <c:v>47.813</c:v>
                </c:pt>
                <c:pt idx="6784">
                  <c:v>48.66</c:v>
                </c:pt>
                <c:pt idx="6785">
                  <c:v>48.038</c:v>
                </c:pt>
                <c:pt idx="6786">
                  <c:v>48.207</c:v>
                </c:pt>
                <c:pt idx="6787">
                  <c:v>48.082</c:v>
                </c:pt>
                <c:pt idx="6788">
                  <c:v>47.793</c:v>
                </c:pt>
                <c:pt idx="6789">
                  <c:v>48.881</c:v>
                </c:pt>
                <c:pt idx="6790">
                  <c:v>48.133</c:v>
                </c:pt>
                <c:pt idx="6791">
                  <c:v>48.358</c:v>
                </c:pt>
                <c:pt idx="6792">
                  <c:v>48.349</c:v>
                </c:pt>
                <c:pt idx="6793">
                  <c:v>48.575</c:v>
                </c:pt>
                <c:pt idx="6794">
                  <c:v>48.081</c:v>
                </c:pt>
                <c:pt idx="6795">
                  <c:v>48.383</c:v>
                </c:pt>
                <c:pt idx="6796">
                  <c:v>48.337</c:v>
                </c:pt>
                <c:pt idx="6797">
                  <c:v>48.023</c:v>
                </c:pt>
                <c:pt idx="6798">
                  <c:v>47.84</c:v>
                </c:pt>
                <c:pt idx="6799">
                  <c:v>48.472</c:v>
                </c:pt>
                <c:pt idx="6800">
                  <c:v>48.608</c:v>
                </c:pt>
                <c:pt idx="6801">
                  <c:v>48.491</c:v>
                </c:pt>
                <c:pt idx="6802">
                  <c:v>48.163</c:v>
                </c:pt>
                <c:pt idx="6803">
                  <c:v>48.063</c:v>
                </c:pt>
                <c:pt idx="6804">
                  <c:v>48.583</c:v>
                </c:pt>
                <c:pt idx="6805">
                  <c:v>48.163</c:v>
                </c:pt>
                <c:pt idx="6806">
                  <c:v>48.1220000000001</c:v>
                </c:pt>
                <c:pt idx="6807">
                  <c:v>48.565</c:v>
                </c:pt>
                <c:pt idx="6808">
                  <c:v>48.675</c:v>
                </c:pt>
                <c:pt idx="6809">
                  <c:v>48.313</c:v>
                </c:pt>
                <c:pt idx="6810">
                  <c:v>48.171</c:v>
                </c:pt>
                <c:pt idx="6811">
                  <c:v>47.461</c:v>
                </c:pt>
                <c:pt idx="6812">
                  <c:v>48.912</c:v>
                </c:pt>
                <c:pt idx="6813">
                  <c:v>48.317</c:v>
                </c:pt>
                <c:pt idx="6814">
                  <c:v>48.578</c:v>
                </c:pt>
                <c:pt idx="6815">
                  <c:v>48.152</c:v>
                </c:pt>
                <c:pt idx="6816">
                  <c:v>48.22</c:v>
                </c:pt>
                <c:pt idx="6817">
                  <c:v>48.338</c:v>
                </c:pt>
                <c:pt idx="6818">
                  <c:v>47.925</c:v>
                </c:pt>
                <c:pt idx="6819">
                  <c:v>47.898</c:v>
                </c:pt>
                <c:pt idx="6820">
                  <c:v>48.999</c:v>
                </c:pt>
                <c:pt idx="6821">
                  <c:v>48.543</c:v>
                </c:pt>
                <c:pt idx="6822">
                  <c:v>48.183</c:v>
                </c:pt>
                <c:pt idx="6823">
                  <c:v>48.586</c:v>
                </c:pt>
                <c:pt idx="6824">
                  <c:v>48.361</c:v>
                </c:pt>
                <c:pt idx="6825">
                  <c:v>47.962</c:v>
                </c:pt>
                <c:pt idx="6826">
                  <c:v>47.993</c:v>
                </c:pt>
                <c:pt idx="6827">
                  <c:v>48.2320000000001</c:v>
                </c:pt>
                <c:pt idx="6828">
                  <c:v>48.138</c:v>
                </c:pt>
                <c:pt idx="6829">
                  <c:v>48.057</c:v>
                </c:pt>
                <c:pt idx="6830">
                  <c:v>48.445</c:v>
                </c:pt>
                <c:pt idx="6831">
                  <c:v>48.758</c:v>
                </c:pt>
                <c:pt idx="6832">
                  <c:v>48.959</c:v>
                </c:pt>
                <c:pt idx="6833">
                  <c:v>48.321</c:v>
                </c:pt>
                <c:pt idx="6834">
                  <c:v>48.906</c:v>
                </c:pt>
                <c:pt idx="6835">
                  <c:v>47.76</c:v>
                </c:pt>
                <c:pt idx="6836">
                  <c:v>48.747</c:v>
                </c:pt>
                <c:pt idx="6837">
                  <c:v>48.48</c:v>
                </c:pt>
                <c:pt idx="6838">
                  <c:v>48.479</c:v>
                </c:pt>
                <c:pt idx="6839">
                  <c:v>48.976</c:v>
                </c:pt>
                <c:pt idx="6840">
                  <c:v>48.149</c:v>
                </c:pt>
                <c:pt idx="6841">
                  <c:v>48.366</c:v>
                </c:pt>
                <c:pt idx="6842">
                  <c:v>47.93</c:v>
                </c:pt>
                <c:pt idx="6843">
                  <c:v>47.614</c:v>
                </c:pt>
                <c:pt idx="6844">
                  <c:v>48.403</c:v>
                </c:pt>
                <c:pt idx="6845">
                  <c:v>48.378</c:v>
                </c:pt>
                <c:pt idx="6846">
                  <c:v>48.464</c:v>
                </c:pt>
                <c:pt idx="6847">
                  <c:v>47.942</c:v>
                </c:pt>
                <c:pt idx="6848">
                  <c:v>48.465</c:v>
                </c:pt>
                <c:pt idx="6849">
                  <c:v>48.2350000000001</c:v>
                </c:pt>
                <c:pt idx="6850">
                  <c:v>48.089</c:v>
                </c:pt>
                <c:pt idx="6851">
                  <c:v>48.217</c:v>
                </c:pt>
                <c:pt idx="6852">
                  <c:v>47.807</c:v>
                </c:pt>
                <c:pt idx="6853">
                  <c:v>48.639</c:v>
                </c:pt>
                <c:pt idx="6854">
                  <c:v>47.936</c:v>
                </c:pt>
                <c:pt idx="6855">
                  <c:v>48.424</c:v>
                </c:pt>
                <c:pt idx="6856">
                  <c:v>48.527</c:v>
                </c:pt>
                <c:pt idx="6857">
                  <c:v>48.025</c:v>
                </c:pt>
                <c:pt idx="6858">
                  <c:v>48.394</c:v>
                </c:pt>
                <c:pt idx="6859">
                  <c:v>48.164</c:v>
                </c:pt>
                <c:pt idx="6860">
                  <c:v>48.598</c:v>
                </c:pt>
                <c:pt idx="6861">
                  <c:v>48.105</c:v>
                </c:pt>
                <c:pt idx="6862">
                  <c:v>48.593</c:v>
                </c:pt>
                <c:pt idx="6863">
                  <c:v>48.303</c:v>
                </c:pt>
                <c:pt idx="6864">
                  <c:v>48.7920000000001</c:v>
                </c:pt>
                <c:pt idx="6865">
                  <c:v>48.618</c:v>
                </c:pt>
                <c:pt idx="6866">
                  <c:v>47.875</c:v>
                </c:pt>
                <c:pt idx="6867">
                  <c:v>48.422</c:v>
                </c:pt>
                <c:pt idx="6868">
                  <c:v>48.657</c:v>
                </c:pt>
                <c:pt idx="6869">
                  <c:v>48.432</c:v>
                </c:pt>
                <c:pt idx="6870">
                  <c:v>48.064</c:v>
                </c:pt>
                <c:pt idx="6871">
                  <c:v>48.211</c:v>
                </c:pt>
                <c:pt idx="6872">
                  <c:v>47.997</c:v>
                </c:pt>
                <c:pt idx="6873">
                  <c:v>48.387</c:v>
                </c:pt>
                <c:pt idx="6874">
                  <c:v>48.569</c:v>
                </c:pt>
                <c:pt idx="6875">
                  <c:v>47.766</c:v>
                </c:pt>
                <c:pt idx="6876">
                  <c:v>48.373</c:v>
                </c:pt>
                <c:pt idx="6877">
                  <c:v>48.129</c:v>
                </c:pt>
                <c:pt idx="6878">
                  <c:v>48.316</c:v>
                </c:pt>
                <c:pt idx="6879">
                  <c:v>48.353</c:v>
                </c:pt>
                <c:pt idx="6880">
                  <c:v>47.909</c:v>
                </c:pt>
                <c:pt idx="6881">
                  <c:v>48.178</c:v>
                </c:pt>
                <c:pt idx="6882">
                  <c:v>48.231</c:v>
                </c:pt>
                <c:pt idx="6883">
                  <c:v>48.319</c:v>
                </c:pt>
                <c:pt idx="6884">
                  <c:v>47.91</c:v>
                </c:pt>
                <c:pt idx="6885">
                  <c:v>48.334</c:v>
                </c:pt>
                <c:pt idx="6886">
                  <c:v>48.068</c:v>
                </c:pt>
                <c:pt idx="6887">
                  <c:v>47.922</c:v>
                </c:pt>
                <c:pt idx="6888">
                  <c:v>48.631</c:v>
                </c:pt>
                <c:pt idx="6889">
                  <c:v>48.482</c:v>
                </c:pt>
                <c:pt idx="6890">
                  <c:v>47.831</c:v>
                </c:pt>
                <c:pt idx="6891">
                  <c:v>48.174</c:v>
                </c:pt>
                <c:pt idx="6892">
                  <c:v>48.536</c:v>
                </c:pt>
                <c:pt idx="6893">
                  <c:v>48.973</c:v>
                </c:pt>
                <c:pt idx="6894">
                  <c:v>48.034</c:v>
                </c:pt>
                <c:pt idx="6895">
                  <c:v>48.179</c:v>
                </c:pt>
                <c:pt idx="6896">
                  <c:v>48.381</c:v>
                </c:pt>
                <c:pt idx="6897">
                  <c:v>48.086</c:v>
                </c:pt>
                <c:pt idx="6898">
                  <c:v>48.2</c:v>
                </c:pt>
                <c:pt idx="6899">
                  <c:v>48.016</c:v>
                </c:pt>
                <c:pt idx="6900">
                  <c:v>48.774</c:v>
                </c:pt>
                <c:pt idx="6901">
                  <c:v>48.008</c:v>
                </c:pt>
                <c:pt idx="6902">
                  <c:v>47.524</c:v>
                </c:pt>
                <c:pt idx="6903">
                  <c:v>48.716</c:v>
                </c:pt>
                <c:pt idx="6904">
                  <c:v>48.852</c:v>
                </c:pt>
                <c:pt idx="6905">
                  <c:v>48.13</c:v>
                </c:pt>
                <c:pt idx="6906">
                  <c:v>48.191</c:v>
                </c:pt>
                <c:pt idx="6907">
                  <c:v>47.924</c:v>
                </c:pt>
                <c:pt idx="6908">
                  <c:v>48.6</c:v>
                </c:pt>
                <c:pt idx="6909">
                  <c:v>48.391</c:v>
                </c:pt>
                <c:pt idx="6910">
                  <c:v>47.895</c:v>
                </c:pt>
                <c:pt idx="6911">
                  <c:v>48.495</c:v>
                </c:pt>
                <c:pt idx="6912">
                  <c:v>48.451</c:v>
                </c:pt>
                <c:pt idx="6913">
                  <c:v>48.417</c:v>
                </c:pt>
                <c:pt idx="6914">
                  <c:v>48.362</c:v>
                </c:pt>
                <c:pt idx="6915">
                  <c:v>48.075</c:v>
                </c:pt>
                <c:pt idx="6916">
                  <c:v>48.445</c:v>
                </c:pt>
                <c:pt idx="6917">
                  <c:v>48.185</c:v>
                </c:pt>
                <c:pt idx="6918">
                  <c:v>48.423</c:v>
                </c:pt>
                <c:pt idx="6919">
                  <c:v>48.226</c:v>
                </c:pt>
                <c:pt idx="6920">
                  <c:v>48.342</c:v>
                </c:pt>
                <c:pt idx="6921">
                  <c:v>48.274</c:v>
                </c:pt>
                <c:pt idx="6922">
                  <c:v>48.453</c:v>
                </c:pt>
                <c:pt idx="6923">
                  <c:v>48.06</c:v>
                </c:pt>
                <c:pt idx="6924">
                  <c:v>48.408</c:v>
                </c:pt>
                <c:pt idx="6925">
                  <c:v>49.469</c:v>
                </c:pt>
                <c:pt idx="6926">
                  <c:v>48.487</c:v>
                </c:pt>
                <c:pt idx="6927">
                  <c:v>49.147</c:v>
                </c:pt>
                <c:pt idx="6928">
                  <c:v>47.48</c:v>
                </c:pt>
                <c:pt idx="6929">
                  <c:v>48.327</c:v>
                </c:pt>
                <c:pt idx="6930">
                  <c:v>48.339</c:v>
                </c:pt>
                <c:pt idx="6931">
                  <c:v>48.443</c:v>
                </c:pt>
                <c:pt idx="6932">
                  <c:v>47.697</c:v>
                </c:pt>
                <c:pt idx="6933">
                  <c:v>48.021</c:v>
                </c:pt>
                <c:pt idx="6934">
                  <c:v>48.145</c:v>
                </c:pt>
                <c:pt idx="6935">
                  <c:v>48.2320000000001</c:v>
                </c:pt>
                <c:pt idx="6936">
                  <c:v>48.529</c:v>
                </c:pt>
                <c:pt idx="6937">
                  <c:v>48.074</c:v>
                </c:pt>
                <c:pt idx="6938">
                  <c:v>48.538</c:v>
                </c:pt>
                <c:pt idx="6939">
                  <c:v>48.568</c:v>
                </c:pt>
                <c:pt idx="6940">
                  <c:v>48.343</c:v>
                </c:pt>
                <c:pt idx="6941">
                  <c:v>47.555</c:v>
                </c:pt>
                <c:pt idx="6942">
                  <c:v>48.085</c:v>
                </c:pt>
                <c:pt idx="6943">
                  <c:v>48.288</c:v>
                </c:pt>
                <c:pt idx="6944">
                  <c:v>48.397</c:v>
                </c:pt>
                <c:pt idx="6945">
                  <c:v>48.064</c:v>
                </c:pt>
                <c:pt idx="6946">
                  <c:v>48.114</c:v>
                </c:pt>
                <c:pt idx="6947">
                  <c:v>48.542</c:v>
                </c:pt>
                <c:pt idx="6948">
                  <c:v>48.287</c:v>
                </c:pt>
                <c:pt idx="6949">
                  <c:v>48.241</c:v>
                </c:pt>
                <c:pt idx="6950">
                  <c:v>48.229</c:v>
                </c:pt>
                <c:pt idx="6951">
                  <c:v>49.089</c:v>
                </c:pt>
                <c:pt idx="6952">
                  <c:v>48.046</c:v>
                </c:pt>
                <c:pt idx="6953">
                  <c:v>48.53</c:v>
                </c:pt>
                <c:pt idx="6954">
                  <c:v>48.409</c:v>
                </c:pt>
                <c:pt idx="6955">
                  <c:v>48.381</c:v>
                </c:pt>
                <c:pt idx="6956">
                  <c:v>48.117</c:v>
                </c:pt>
                <c:pt idx="6957">
                  <c:v>48.359</c:v>
                </c:pt>
                <c:pt idx="6958">
                  <c:v>48.535</c:v>
                </c:pt>
                <c:pt idx="6959">
                  <c:v>48.475</c:v>
                </c:pt>
                <c:pt idx="6960">
                  <c:v>48.333</c:v>
                </c:pt>
                <c:pt idx="6961">
                  <c:v>48.207</c:v>
                </c:pt>
                <c:pt idx="6962">
                  <c:v>48.316</c:v>
                </c:pt>
                <c:pt idx="6963">
                  <c:v>48.107</c:v>
                </c:pt>
                <c:pt idx="6964">
                  <c:v>48.161</c:v>
                </c:pt>
                <c:pt idx="6965">
                  <c:v>48.12</c:v>
                </c:pt>
                <c:pt idx="6966">
                  <c:v>48.908</c:v>
                </c:pt>
                <c:pt idx="6967">
                  <c:v>48.552</c:v>
                </c:pt>
                <c:pt idx="6968">
                  <c:v>48.455</c:v>
                </c:pt>
                <c:pt idx="6969">
                  <c:v>49.542</c:v>
                </c:pt>
                <c:pt idx="6970">
                  <c:v>48.044</c:v>
                </c:pt>
                <c:pt idx="6971">
                  <c:v>48.471</c:v>
                </c:pt>
                <c:pt idx="6972">
                  <c:v>48.896</c:v>
                </c:pt>
                <c:pt idx="6973">
                  <c:v>48.025</c:v>
                </c:pt>
                <c:pt idx="6974">
                  <c:v>48.405</c:v>
                </c:pt>
                <c:pt idx="6975">
                  <c:v>48.6220000000001</c:v>
                </c:pt>
                <c:pt idx="6976">
                  <c:v>48.214</c:v>
                </c:pt>
                <c:pt idx="6977">
                  <c:v>48.477</c:v>
                </c:pt>
                <c:pt idx="6978">
                  <c:v>48.46</c:v>
                </c:pt>
                <c:pt idx="6979">
                  <c:v>48.542</c:v>
                </c:pt>
                <c:pt idx="6980">
                  <c:v>48.338</c:v>
                </c:pt>
                <c:pt idx="6981">
                  <c:v>47.911</c:v>
                </c:pt>
                <c:pt idx="6982">
                  <c:v>48.417</c:v>
                </c:pt>
                <c:pt idx="6983">
                  <c:v>48.145</c:v>
                </c:pt>
                <c:pt idx="6984">
                  <c:v>49.177</c:v>
                </c:pt>
                <c:pt idx="6985">
                  <c:v>48.991</c:v>
                </c:pt>
                <c:pt idx="6986">
                  <c:v>48.464</c:v>
                </c:pt>
                <c:pt idx="6987">
                  <c:v>48.115</c:v>
                </c:pt>
                <c:pt idx="6988">
                  <c:v>48.741</c:v>
                </c:pt>
                <c:pt idx="6989">
                  <c:v>48.51</c:v>
                </c:pt>
                <c:pt idx="6990">
                  <c:v>48.588</c:v>
                </c:pt>
                <c:pt idx="6991">
                  <c:v>48.542</c:v>
                </c:pt>
                <c:pt idx="6992">
                  <c:v>48.782</c:v>
                </c:pt>
                <c:pt idx="6993">
                  <c:v>48.582</c:v>
                </c:pt>
                <c:pt idx="6994">
                  <c:v>48.127</c:v>
                </c:pt>
                <c:pt idx="6995">
                  <c:v>48.253</c:v>
                </c:pt>
                <c:pt idx="6996">
                  <c:v>48.672</c:v>
                </c:pt>
                <c:pt idx="6997">
                  <c:v>48.239</c:v>
                </c:pt>
                <c:pt idx="6998">
                  <c:v>48.189</c:v>
                </c:pt>
                <c:pt idx="6999">
                  <c:v>47.493</c:v>
                </c:pt>
                <c:pt idx="7000">
                  <c:v>48.273</c:v>
                </c:pt>
                <c:pt idx="7001">
                  <c:v>48.558</c:v>
                </c:pt>
                <c:pt idx="7002">
                  <c:v>48.921</c:v>
                </c:pt>
                <c:pt idx="7003">
                  <c:v>48.656</c:v>
                </c:pt>
                <c:pt idx="7004">
                  <c:v>48.196</c:v>
                </c:pt>
                <c:pt idx="7005">
                  <c:v>48.41</c:v>
                </c:pt>
                <c:pt idx="7006">
                  <c:v>47.86</c:v>
                </c:pt>
                <c:pt idx="7007">
                  <c:v>48.632</c:v>
                </c:pt>
                <c:pt idx="7008">
                  <c:v>48.203</c:v>
                </c:pt>
                <c:pt idx="7009">
                  <c:v>48.064</c:v>
                </c:pt>
                <c:pt idx="7010">
                  <c:v>48.431</c:v>
                </c:pt>
                <c:pt idx="7011">
                  <c:v>48.307</c:v>
                </c:pt>
                <c:pt idx="7012">
                  <c:v>48.207</c:v>
                </c:pt>
                <c:pt idx="7013">
                  <c:v>48.605</c:v>
                </c:pt>
                <c:pt idx="7014">
                  <c:v>48.374</c:v>
                </c:pt>
                <c:pt idx="7015">
                  <c:v>48.141</c:v>
                </c:pt>
                <c:pt idx="7016">
                  <c:v>48.775</c:v>
                </c:pt>
                <c:pt idx="7017">
                  <c:v>48.371</c:v>
                </c:pt>
                <c:pt idx="7018">
                  <c:v>48.593</c:v>
                </c:pt>
                <c:pt idx="7019">
                  <c:v>48.364</c:v>
                </c:pt>
                <c:pt idx="7020">
                  <c:v>49.2</c:v>
                </c:pt>
                <c:pt idx="7021">
                  <c:v>48.555</c:v>
                </c:pt>
                <c:pt idx="7022">
                  <c:v>48.407</c:v>
                </c:pt>
                <c:pt idx="7023">
                  <c:v>48.772</c:v>
                </c:pt>
                <c:pt idx="7024">
                  <c:v>48.563</c:v>
                </c:pt>
                <c:pt idx="7025">
                  <c:v>48.2680000000001</c:v>
                </c:pt>
                <c:pt idx="7026">
                  <c:v>48.975</c:v>
                </c:pt>
                <c:pt idx="7027">
                  <c:v>48.223</c:v>
                </c:pt>
                <c:pt idx="7028">
                  <c:v>48.351</c:v>
                </c:pt>
                <c:pt idx="7029">
                  <c:v>48.43</c:v>
                </c:pt>
                <c:pt idx="7030">
                  <c:v>48.312</c:v>
                </c:pt>
                <c:pt idx="7031">
                  <c:v>48.271</c:v>
                </c:pt>
                <c:pt idx="7032">
                  <c:v>47.354</c:v>
                </c:pt>
                <c:pt idx="7033">
                  <c:v>48.396</c:v>
                </c:pt>
                <c:pt idx="7034">
                  <c:v>47.328</c:v>
                </c:pt>
                <c:pt idx="7035">
                  <c:v>47.554</c:v>
                </c:pt>
                <c:pt idx="7036">
                  <c:v>48.286</c:v>
                </c:pt>
                <c:pt idx="7037">
                  <c:v>48.312</c:v>
                </c:pt>
                <c:pt idx="7038">
                  <c:v>48.424</c:v>
                </c:pt>
                <c:pt idx="7039">
                  <c:v>48.065</c:v>
                </c:pt>
                <c:pt idx="7040">
                  <c:v>48.133</c:v>
                </c:pt>
                <c:pt idx="7041">
                  <c:v>48.319</c:v>
                </c:pt>
                <c:pt idx="7042">
                  <c:v>48.603</c:v>
                </c:pt>
                <c:pt idx="7043">
                  <c:v>48.555</c:v>
                </c:pt>
                <c:pt idx="7044">
                  <c:v>47.7280000000001</c:v>
                </c:pt>
                <c:pt idx="7045">
                  <c:v>48.534</c:v>
                </c:pt>
                <c:pt idx="7046">
                  <c:v>48.534</c:v>
                </c:pt>
                <c:pt idx="7047">
                  <c:v>48.2920000000001</c:v>
                </c:pt>
                <c:pt idx="7048">
                  <c:v>48.364</c:v>
                </c:pt>
                <c:pt idx="7049">
                  <c:v>47.968</c:v>
                </c:pt>
                <c:pt idx="7050">
                  <c:v>48.306</c:v>
                </c:pt>
                <c:pt idx="7051">
                  <c:v>48.655</c:v>
                </c:pt>
                <c:pt idx="7052">
                  <c:v>48.287</c:v>
                </c:pt>
                <c:pt idx="7053">
                  <c:v>49.6920000000001</c:v>
                </c:pt>
                <c:pt idx="7054">
                  <c:v>48.334</c:v>
                </c:pt>
                <c:pt idx="7055">
                  <c:v>48.493</c:v>
                </c:pt>
                <c:pt idx="7056">
                  <c:v>48.098</c:v>
                </c:pt>
                <c:pt idx="7057">
                  <c:v>49.13</c:v>
                </c:pt>
                <c:pt idx="7058">
                  <c:v>47.92</c:v>
                </c:pt>
                <c:pt idx="7059">
                  <c:v>48.464</c:v>
                </c:pt>
                <c:pt idx="7060">
                  <c:v>48.892</c:v>
                </c:pt>
                <c:pt idx="7061">
                  <c:v>48.315</c:v>
                </c:pt>
                <c:pt idx="7062">
                  <c:v>48.279</c:v>
                </c:pt>
                <c:pt idx="7063">
                  <c:v>48.514</c:v>
                </c:pt>
                <c:pt idx="7064">
                  <c:v>48.315</c:v>
                </c:pt>
                <c:pt idx="7065">
                  <c:v>48.237</c:v>
                </c:pt>
                <c:pt idx="7066">
                  <c:v>47.879</c:v>
                </c:pt>
                <c:pt idx="7067">
                  <c:v>48.495</c:v>
                </c:pt>
                <c:pt idx="7068">
                  <c:v>48.095</c:v>
                </c:pt>
                <c:pt idx="7069">
                  <c:v>47.4</c:v>
                </c:pt>
                <c:pt idx="7070">
                  <c:v>47.754</c:v>
                </c:pt>
                <c:pt idx="7071">
                  <c:v>48.363</c:v>
                </c:pt>
                <c:pt idx="7072">
                  <c:v>48.868</c:v>
                </c:pt>
                <c:pt idx="7073">
                  <c:v>47.982</c:v>
                </c:pt>
                <c:pt idx="7074">
                  <c:v>48.492</c:v>
                </c:pt>
                <c:pt idx="7075">
                  <c:v>48.41</c:v>
                </c:pt>
                <c:pt idx="7076">
                  <c:v>48.502</c:v>
                </c:pt>
                <c:pt idx="7077">
                  <c:v>48.188</c:v>
                </c:pt>
                <c:pt idx="7078">
                  <c:v>48.171</c:v>
                </c:pt>
                <c:pt idx="7079">
                  <c:v>48.269</c:v>
                </c:pt>
                <c:pt idx="7080">
                  <c:v>48.513</c:v>
                </c:pt>
                <c:pt idx="7081">
                  <c:v>48.283</c:v>
                </c:pt>
                <c:pt idx="7082">
                  <c:v>48.057</c:v>
                </c:pt>
                <c:pt idx="7083">
                  <c:v>47.907</c:v>
                </c:pt>
                <c:pt idx="7084">
                  <c:v>48.544</c:v>
                </c:pt>
                <c:pt idx="7085">
                  <c:v>48.074</c:v>
                </c:pt>
                <c:pt idx="7086">
                  <c:v>48.099</c:v>
                </c:pt>
                <c:pt idx="7087">
                  <c:v>47.859</c:v>
                </c:pt>
                <c:pt idx="7088">
                  <c:v>48.676</c:v>
                </c:pt>
                <c:pt idx="7089">
                  <c:v>49.049</c:v>
                </c:pt>
                <c:pt idx="7090">
                  <c:v>47.947</c:v>
                </c:pt>
                <c:pt idx="7091">
                  <c:v>47.058</c:v>
                </c:pt>
                <c:pt idx="7092">
                  <c:v>48.002</c:v>
                </c:pt>
                <c:pt idx="7093">
                  <c:v>48.6</c:v>
                </c:pt>
                <c:pt idx="7094">
                  <c:v>48.36</c:v>
                </c:pt>
                <c:pt idx="7095">
                  <c:v>48.598</c:v>
                </c:pt>
                <c:pt idx="7096">
                  <c:v>48.64</c:v>
                </c:pt>
                <c:pt idx="7097">
                  <c:v>47.236</c:v>
                </c:pt>
                <c:pt idx="7098">
                  <c:v>48.637</c:v>
                </c:pt>
                <c:pt idx="7099">
                  <c:v>48.704</c:v>
                </c:pt>
                <c:pt idx="7100">
                  <c:v>48.434</c:v>
                </c:pt>
                <c:pt idx="7101">
                  <c:v>48.283</c:v>
                </c:pt>
                <c:pt idx="7102">
                  <c:v>48.218</c:v>
                </c:pt>
                <c:pt idx="7103">
                  <c:v>48.603</c:v>
                </c:pt>
                <c:pt idx="7104">
                  <c:v>48.461</c:v>
                </c:pt>
                <c:pt idx="7105">
                  <c:v>48.598</c:v>
                </c:pt>
                <c:pt idx="7106">
                  <c:v>48.6250000000001</c:v>
                </c:pt>
                <c:pt idx="7107">
                  <c:v>48.753</c:v>
                </c:pt>
                <c:pt idx="7108">
                  <c:v>48.32</c:v>
                </c:pt>
                <c:pt idx="7109">
                  <c:v>48.569</c:v>
                </c:pt>
                <c:pt idx="7110">
                  <c:v>48.368</c:v>
                </c:pt>
                <c:pt idx="7111">
                  <c:v>48.502</c:v>
                </c:pt>
                <c:pt idx="7112">
                  <c:v>48.106</c:v>
                </c:pt>
                <c:pt idx="7113">
                  <c:v>48.203</c:v>
                </c:pt>
                <c:pt idx="7114">
                  <c:v>48.067</c:v>
                </c:pt>
                <c:pt idx="7115">
                  <c:v>49.699</c:v>
                </c:pt>
                <c:pt idx="7116">
                  <c:v>48.6</c:v>
                </c:pt>
                <c:pt idx="7117">
                  <c:v>47.824</c:v>
                </c:pt>
                <c:pt idx="7118">
                  <c:v>48.827</c:v>
                </c:pt>
                <c:pt idx="7119">
                  <c:v>48.418</c:v>
                </c:pt>
                <c:pt idx="7120">
                  <c:v>48.367</c:v>
                </c:pt>
                <c:pt idx="7121">
                  <c:v>49.363</c:v>
                </c:pt>
                <c:pt idx="7122">
                  <c:v>48.407</c:v>
                </c:pt>
                <c:pt idx="7123">
                  <c:v>48.396</c:v>
                </c:pt>
                <c:pt idx="7124">
                  <c:v>48.2950000000001</c:v>
                </c:pt>
                <c:pt idx="7125">
                  <c:v>48.1</c:v>
                </c:pt>
                <c:pt idx="7126">
                  <c:v>47.794</c:v>
                </c:pt>
                <c:pt idx="7127">
                  <c:v>48.41</c:v>
                </c:pt>
                <c:pt idx="7128">
                  <c:v>48.193</c:v>
                </c:pt>
                <c:pt idx="7129">
                  <c:v>48.504</c:v>
                </c:pt>
                <c:pt idx="7130">
                  <c:v>48.146</c:v>
                </c:pt>
                <c:pt idx="7131">
                  <c:v>48.179</c:v>
                </c:pt>
                <c:pt idx="7132">
                  <c:v>48.609</c:v>
                </c:pt>
                <c:pt idx="7133">
                  <c:v>48.626</c:v>
                </c:pt>
                <c:pt idx="7134">
                  <c:v>48.239</c:v>
                </c:pt>
                <c:pt idx="7135">
                  <c:v>48.606</c:v>
                </c:pt>
                <c:pt idx="7136">
                  <c:v>48.119</c:v>
                </c:pt>
                <c:pt idx="7137">
                  <c:v>48.478</c:v>
                </c:pt>
                <c:pt idx="7138">
                  <c:v>48.005</c:v>
                </c:pt>
                <c:pt idx="7139">
                  <c:v>48.035</c:v>
                </c:pt>
                <c:pt idx="7140">
                  <c:v>48.998</c:v>
                </c:pt>
                <c:pt idx="7141">
                  <c:v>48.386</c:v>
                </c:pt>
                <c:pt idx="7142">
                  <c:v>48.267</c:v>
                </c:pt>
                <c:pt idx="7143">
                  <c:v>48.218</c:v>
                </c:pt>
                <c:pt idx="7144">
                  <c:v>48.6250000000001</c:v>
                </c:pt>
                <c:pt idx="7145">
                  <c:v>48.501</c:v>
                </c:pt>
                <c:pt idx="7146">
                  <c:v>48.023</c:v>
                </c:pt>
                <c:pt idx="7147">
                  <c:v>48.373</c:v>
                </c:pt>
                <c:pt idx="7148">
                  <c:v>48.119</c:v>
                </c:pt>
                <c:pt idx="7149">
                  <c:v>49.147</c:v>
                </c:pt>
                <c:pt idx="7150">
                  <c:v>48.303</c:v>
                </c:pt>
                <c:pt idx="7151">
                  <c:v>48.759</c:v>
                </c:pt>
                <c:pt idx="7152">
                  <c:v>48.163</c:v>
                </c:pt>
                <c:pt idx="7153">
                  <c:v>48.406</c:v>
                </c:pt>
                <c:pt idx="7154">
                  <c:v>48.418</c:v>
                </c:pt>
                <c:pt idx="7155">
                  <c:v>49.07</c:v>
                </c:pt>
                <c:pt idx="7156">
                  <c:v>47.7350000000001</c:v>
                </c:pt>
                <c:pt idx="7157">
                  <c:v>48.611</c:v>
                </c:pt>
                <c:pt idx="7158">
                  <c:v>49.399</c:v>
                </c:pt>
                <c:pt idx="7159">
                  <c:v>48.602</c:v>
                </c:pt>
                <c:pt idx="7160">
                  <c:v>48.107</c:v>
                </c:pt>
                <c:pt idx="7161">
                  <c:v>48.531</c:v>
                </c:pt>
                <c:pt idx="7162">
                  <c:v>48.19</c:v>
                </c:pt>
                <c:pt idx="7163">
                  <c:v>48.689</c:v>
                </c:pt>
                <c:pt idx="7164">
                  <c:v>48.28</c:v>
                </c:pt>
                <c:pt idx="7165">
                  <c:v>48.17</c:v>
                </c:pt>
                <c:pt idx="7166">
                  <c:v>48.41</c:v>
                </c:pt>
                <c:pt idx="7167">
                  <c:v>48.7960000000001</c:v>
                </c:pt>
                <c:pt idx="7168">
                  <c:v>48.182</c:v>
                </c:pt>
                <c:pt idx="7169">
                  <c:v>48.408</c:v>
                </c:pt>
                <c:pt idx="7170">
                  <c:v>48.274</c:v>
                </c:pt>
                <c:pt idx="7171">
                  <c:v>48.583</c:v>
                </c:pt>
                <c:pt idx="7172">
                  <c:v>48.85</c:v>
                </c:pt>
                <c:pt idx="7173">
                  <c:v>48.791</c:v>
                </c:pt>
                <c:pt idx="7174">
                  <c:v>48.645</c:v>
                </c:pt>
                <c:pt idx="7175">
                  <c:v>48.731</c:v>
                </c:pt>
                <c:pt idx="7176">
                  <c:v>48.635</c:v>
                </c:pt>
                <c:pt idx="7177">
                  <c:v>48.275</c:v>
                </c:pt>
                <c:pt idx="7178">
                  <c:v>48.755</c:v>
                </c:pt>
                <c:pt idx="7179">
                  <c:v>48.077</c:v>
                </c:pt>
                <c:pt idx="7180">
                  <c:v>48.173</c:v>
                </c:pt>
                <c:pt idx="7181">
                  <c:v>48.244</c:v>
                </c:pt>
                <c:pt idx="7182">
                  <c:v>48.7350000000001</c:v>
                </c:pt>
                <c:pt idx="7183">
                  <c:v>48.876</c:v>
                </c:pt>
                <c:pt idx="7184">
                  <c:v>48.162</c:v>
                </c:pt>
                <c:pt idx="7185">
                  <c:v>48.406</c:v>
                </c:pt>
                <c:pt idx="7186">
                  <c:v>48.09</c:v>
                </c:pt>
                <c:pt idx="7187">
                  <c:v>48.29</c:v>
                </c:pt>
                <c:pt idx="7188">
                  <c:v>48.729</c:v>
                </c:pt>
                <c:pt idx="7189">
                  <c:v>48.311</c:v>
                </c:pt>
                <c:pt idx="7190">
                  <c:v>48.6220000000001</c:v>
                </c:pt>
                <c:pt idx="7191">
                  <c:v>48.372</c:v>
                </c:pt>
                <c:pt idx="7192">
                  <c:v>47.775</c:v>
                </c:pt>
                <c:pt idx="7193">
                  <c:v>48.491</c:v>
                </c:pt>
                <c:pt idx="7194">
                  <c:v>47.56</c:v>
                </c:pt>
                <c:pt idx="7195">
                  <c:v>47.947</c:v>
                </c:pt>
                <c:pt idx="7196">
                  <c:v>48.281</c:v>
                </c:pt>
                <c:pt idx="7197">
                  <c:v>48.156</c:v>
                </c:pt>
                <c:pt idx="7198">
                  <c:v>48.419</c:v>
                </c:pt>
                <c:pt idx="7199">
                  <c:v>48.3</c:v>
                </c:pt>
                <c:pt idx="7200">
                  <c:v>48.106</c:v>
                </c:pt>
                <c:pt idx="7201">
                  <c:v>48.371</c:v>
                </c:pt>
                <c:pt idx="7202">
                  <c:v>48.7950000000001</c:v>
                </c:pt>
                <c:pt idx="7203">
                  <c:v>48.676</c:v>
                </c:pt>
                <c:pt idx="7204">
                  <c:v>49.166</c:v>
                </c:pt>
                <c:pt idx="7205">
                  <c:v>49.13</c:v>
                </c:pt>
                <c:pt idx="7206">
                  <c:v>48.677</c:v>
                </c:pt>
                <c:pt idx="7207">
                  <c:v>48.284</c:v>
                </c:pt>
                <c:pt idx="7208">
                  <c:v>47.845</c:v>
                </c:pt>
                <c:pt idx="7209">
                  <c:v>48.455</c:v>
                </c:pt>
                <c:pt idx="7210">
                  <c:v>48.245</c:v>
                </c:pt>
                <c:pt idx="7211">
                  <c:v>48.301</c:v>
                </c:pt>
                <c:pt idx="7212">
                  <c:v>48.22</c:v>
                </c:pt>
                <c:pt idx="7213">
                  <c:v>48.373</c:v>
                </c:pt>
                <c:pt idx="7214">
                  <c:v>48.22</c:v>
                </c:pt>
                <c:pt idx="7215">
                  <c:v>48.43</c:v>
                </c:pt>
                <c:pt idx="7216">
                  <c:v>48.562</c:v>
                </c:pt>
                <c:pt idx="7217">
                  <c:v>48.015</c:v>
                </c:pt>
                <c:pt idx="7218">
                  <c:v>48.593</c:v>
                </c:pt>
                <c:pt idx="7219">
                  <c:v>48.539</c:v>
                </c:pt>
                <c:pt idx="7220">
                  <c:v>48.787</c:v>
                </c:pt>
                <c:pt idx="7221">
                  <c:v>48.15</c:v>
                </c:pt>
                <c:pt idx="7222">
                  <c:v>48.535</c:v>
                </c:pt>
                <c:pt idx="7223">
                  <c:v>48.33</c:v>
                </c:pt>
                <c:pt idx="7224">
                  <c:v>48.601</c:v>
                </c:pt>
                <c:pt idx="7225">
                  <c:v>48.159</c:v>
                </c:pt>
                <c:pt idx="7226">
                  <c:v>47.882</c:v>
                </c:pt>
                <c:pt idx="7227">
                  <c:v>48.105</c:v>
                </c:pt>
                <c:pt idx="7228">
                  <c:v>48.883</c:v>
                </c:pt>
                <c:pt idx="7229">
                  <c:v>48.447</c:v>
                </c:pt>
                <c:pt idx="7230">
                  <c:v>48.325</c:v>
                </c:pt>
                <c:pt idx="7231">
                  <c:v>48.458</c:v>
                </c:pt>
                <c:pt idx="7232">
                  <c:v>48.656</c:v>
                </c:pt>
                <c:pt idx="7233">
                  <c:v>47.028</c:v>
                </c:pt>
                <c:pt idx="7234">
                  <c:v>48.683</c:v>
                </c:pt>
                <c:pt idx="7235">
                  <c:v>48.503</c:v>
                </c:pt>
                <c:pt idx="7236">
                  <c:v>48.09</c:v>
                </c:pt>
                <c:pt idx="7237">
                  <c:v>48.618</c:v>
                </c:pt>
                <c:pt idx="7238">
                  <c:v>48.474</c:v>
                </c:pt>
                <c:pt idx="7239">
                  <c:v>47.429</c:v>
                </c:pt>
                <c:pt idx="7240">
                  <c:v>48.939</c:v>
                </c:pt>
                <c:pt idx="7241">
                  <c:v>49.1220000000001</c:v>
                </c:pt>
                <c:pt idx="7242">
                  <c:v>47.797</c:v>
                </c:pt>
                <c:pt idx="7243">
                  <c:v>48.043</c:v>
                </c:pt>
                <c:pt idx="7244">
                  <c:v>48.845</c:v>
                </c:pt>
                <c:pt idx="7245">
                  <c:v>48.2220000000001</c:v>
                </c:pt>
                <c:pt idx="7246">
                  <c:v>48.757</c:v>
                </c:pt>
                <c:pt idx="7247">
                  <c:v>47.723</c:v>
                </c:pt>
                <c:pt idx="7248">
                  <c:v>48.742</c:v>
                </c:pt>
                <c:pt idx="7249">
                  <c:v>47.931</c:v>
                </c:pt>
                <c:pt idx="7250">
                  <c:v>48.791</c:v>
                </c:pt>
                <c:pt idx="7251">
                  <c:v>48.519</c:v>
                </c:pt>
                <c:pt idx="7252">
                  <c:v>48.382</c:v>
                </c:pt>
                <c:pt idx="7253">
                  <c:v>48.491</c:v>
                </c:pt>
                <c:pt idx="7254">
                  <c:v>48.558</c:v>
                </c:pt>
                <c:pt idx="7255">
                  <c:v>48.505</c:v>
                </c:pt>
                <c:pt idx="7256">
                  <c:v>48.245</c:v>
                </c:pt>
                <c:pt idx="7257">
                  <c:v>48.32</c:v>
                </c:pt>
                <c:pt idx="7258">
                  <c:v>48.521</c:v>
                </c:pt>
                <c:pt idx="7259">
                  <c:v>48.089</c:v>
                </c:pt>
                <c:pt idx="7260">
                  <c:v>48.573</c:v>
                </c:pt>
                <c:pt idx="7261">
                  <c:v>48.269</c:v>
                </c:pt>
                <c:pt idx="7262">
                  <c:v>48.546</c:v>
                </c:pt>
                <c:pt idx="7263">
                  <c:v>48.53</c:v>
                </c:pt>
                <c:pt idx="7264">
                  <c:v>48.1220000000001</c:v>
                </c:pt>
                <c:pt idx="7265">
                  <c:v>48.51</c:v>
                </c:pt>
                <c:pt idx="7266">
                  <c:v>48.273</c:v>
                </c:pt>
                <c:pt idx="7267">
                  <c:v>48.201</c:v>
                </c:pt>
                <c:pt idx="7268">
                  <c:v>48.386</c:v>
                </c:pt>
                <c:pt idx="7269">
                  <c:v>48.409</c:v>
                </c:pt>
                <c:pt idx="7270">
                  <c:v>47.391</c:v>
                </c:pt>
                <c:pt idx="7271">
                  <c:v>49.172</c:v>
                </c:pt>
                <c:pt idx="7272">
                  <c:v>48.364</c:v>
                </c:pt>
                <c:pt idx="7273">
                  <c:v>47.911</c:v>
                </c:pt>
                <c:pt idx="7274">
                  <c:v>48.689</c:v>
                </c:pt>
                <c:pt idx="7275">
                  <c:v>48.743</c:v>
                </c:pt>
                <c:pt idx="7276">
                  <c:v>48.65</c:v>
                </c:pt>
                <c:pt idx="7277">
                  <c:v>48.578</c:v>
                </c:pt>
                <c:pt idx="7278">
                  <c:v>48.684</c:v>
                </c:pt>
                <c:pt idx="7279">
                  <c:v>48.532</c:v>
                </c:pt>
                <c:pt idx="7280">
                  <c:v>48.357</c:v>
                </c:pt>
                <c:pt idx="7281">
                  <c:v>48.248</c:v>
                </c:pt>
                <c:pt idx="7282">
                  <c:v>48.179</c:v>
                </c:pt>
                <c:pt idx="7283">
                  <c:v>48.595</c:v>
                </c:pt>
                <c:pt idx="7284">
                  <c:v>48.085</c:v>
                </c:pt>
                <c:pt idx="7285">
                  <c:v>48.519</c:v>
                </c:pt>
                <c:pt idx="7286">
                  <c:v>48.395</c:v>
                </c:pt>
                <c:pt idx="7287">
                  <c:v>49.092</c:v>
                </c:pt>
                <c:pt idx="7288">
                  <c:v>48.204</c:v>
                </c:pt>
                <c:pt idx="7289">
                  <c:v>48.447</c:v>
                </c:pt>
                <c:pt idx="7290">
                  <c:v>48.314</c:v>
                </c:pt>
                <c:pt idx="7291">
                  <c:v>48.098</c:v>
                </c:pt>
                <c:pt idx="7292">
                  <c:v>48.386</c:v>
                </c:pt>
                <c:pt idx="7293">
                  <c:v>48.501</c:v>
                </c:pt>
                <c:pt idx="7294">
                  <c:v>48.797</c:v>
                </c:pt>
                <c:pt idx="7295">
                  <c:v>48.678</c:v>
                </c:pt>
                <c:pt idx="7296">
                  <c:v>48.507</c:v>
                </c:pt>
                <c:pt idx="7297">
                  <c:v>48.349</c:v>
                </c:pt>
                <c:pt idx="7298">
                  <c:v>48.689</c:v>
                </c:pt>
                <c:pt idx="7299">
                  <c:v>48.385</c:v>
                </c:pt>
                <c:pt idx="7300">
                  <c:v>48.834</c:v>
                </c:pt>
                <c:pt idx="7301">
                  <c:v>48.4</c:v>
                </c:pt>
                <c:pt idx="7302">
                  <c:v>47.501</c:v>
                </c:pt>
                <c:pt idx="7303">
                  <c:v>47.936</c:v>
                </c:pt>
                <c:pt idx="7304">
                  <c:v>48.134</c:v>
                </c:pt>
                <c:pt idx="7305">
                  <c:v>49.23</c:v>
                </c:pt>
                <c:pt idx="7306">
                  <c:v>48.385</c:v>
                </c:pt>
                <c:pt idx="7307">
                  <c:v>48.326</c:v>
                </c:pt>
                <c:pt idx="7308">
                  <c:v>48.272</c:v>
                </c:pt>
                <c:pt idx="7309">
                  <c:v>48.44</c:v>
                </c:pt>
                <c:pt idx="7310">
                  <c:v>48.566</c:v>
                </c:pt>
                <c:pt idx="7311">
                  <c:v>48.196</c:v>
                </c:pt>
                <c:pt idx="7312">
                  <c:v>49.046</c:v>
                </c:pt>
                <c:pt idx="7313">
                  <c:v>48.104</c:v>
                </c:pt>
                <c:pt idx="7314">
                  <c:v>48.899</c:v>
                </c:pt>
                <c:pt idx="7315">
                  <c:v>49.273</c:v>
                </c:pt>
                <c:pt idx="7316">
                  <c:v>49.163</c:v>
                </c:pt>
                <c:pt idx="7317">
                  <c:v>47.921</c:v>
                </c:pt>
                <c:pt idx="7318">
                  <c:v>48.29</c:v>
                </c:pt>
                <c:pt idx="7319">
                  <c:v>48.12</c:v>
                </c:pt>
                <c:pt idx="7320">
                  <c:v>48.99</c:v>
                </c:pt>
                <c:pt idx="7321">
                  <c:v>48.805</c:v>
                </c:pt>
                <c:pt idx="7322">
                  <c:v>48.757</c:v>
                </c:pt>
                <c:pt idx="7323">
                  <c:v>48.578</c:v>
                </c:pt>
                <c:pt idx="7324">
                  <c:v>48.256</c:v>
                </c:pt>
                <c:pt idx="7325">
                  <c:v>48.577</c:v>
                </c:pt>
                <c:pt idx="7326">
                  <c:v>48.408</c:v>
                </c:pt>
                <c:pt idx="7327">
                  <c:v>47.948</c:v>
                </c:pt>
                <c:pt idx="7328">
                  <c:v>48.88</c:v>
                </c:pt>
                <c:pt idx="7329">
                  <c:v>48.074</c:v>
                </c:pt>
                <c:pt idx="7330">
                  <c:v>47.943</c:v>
                </c:pt>
                <c:pt idx="7331">
                  <c:v>49.183</c:v>
                </c:pt>
                <c:pt idx="7332">
                  <c:v>48.178</c:v>
                </c:pt>
                <c:pt idx="7333">
                  <c:v>48.824</c:v>
                </c:pt>
                <c:pt idx="7334">
                  <c:v>48.518</c:v>
                </c:pt>
                <c:pt idx="7335">
                  <c:v>48.454</c:v>
                </c:pt>
                <c:pt idx="7336">
                  <c:v>48.599</c:v>
                </c:pt>
                <c:pt idx="7337">
                  <c:v>49.377</c:v>
                </c:pt>
                <c:pt idx="7338">
                  <c:v>47.073</c:v>
                </c:pt>
                <c:pt idx="7339">
                  <c:v>48.373</c:v>
                </c:pt>
                <c:pt idx="7340">
                  <c:v>48.102</c:v>
                </c:pt>
                <c:pt idx="7341">
                  <c:v>48.24</c:v>
                </c:pt>
                <c:pt idx="7342">
                  <c:v>48.439</c:v>
                </c:pt>
                <c:pt idx="7343">
                  <c:v>49.516</c:v>
                </c:pt>
                <c:pt idx="7344">
                  <c:v>48.564</c:v>
                </c:pt>
                <c:pt idx="7345">
                  <c:v>48.251</c:v>
                </c:pt>
                <c:pt idx="7346">
                  <c:v>48.578</c:v>
                </c:pt>
                <c:pt idx="7347">
                  <c:v>48.545</c:v>
                </c:pt>
                <c:pt idx="7348">
                  <c:v>48.595</c:v>
                </c:pt>
                <c:pt idx="7349">
                  <c:v>48.593</c:v>
                </c:pt>
                <c:pt idx="7350">
                  <c:v>49.239</c:v>
                </c:pt>
                <c:pt idx="7351">
                  <c:v>48.316</c:v>
                </c:pt>
                <c:pt idx="7352">
                  <c:v>48.72</c:v>
                </c:pt>
                <c:pt idx="7353">
                  <c:v>48.204</c:v>
                </c:pt>
                <c:pt idx="7354">
                  <c:v>48.2250000000001</c:v>
                </c:pt>
                <c:pt idx="7355">
                  <c:v>48.172</c:v>
                </c:pt>
                <c:pt idx="7356">
                  <c:v>47.987</c:v>
                </c:pt>
                <c:pt idx="7357">
                  <c:v>48.144</c:v>
                </c:pt>
                <c:pt idx="7358">
                  <c:v>48.105</c:v>
                </c:pt>
                <c:pt idx="7359">
                  <c:v>47.582</c:v>
                </c:pt>
                <c:pt idx="7360">
                  <c:v>48.357</c:v>
                </c:pt>
                <c:pt idx="7361">
                  <c:v>48.436</c:v>
                </c:pt>
                <c:pt idx="7362">
                  <c:v>48.344</c:v>
                </c:pt>
                <c:pt idx="7363">
                  <c:v>48.4</c:v>
                </c:pt>
                <c:pt idx="7364">
                  <c:v>48.12</c:v>
                </c:pt>
                <c:pt idx="7365">
                  <c:v>48.136</c:v>
                </c:pt>
                <c:pt idx="7366">
                  <c:v>48.445</c:v>
                </c:pt>
                <c:pt idx="7367">
                  <c:v>48.117</c:v>
                </c:pt>
                <c:pt idx="7368">
                  <c:v>47.939</c:v>
                </c:pt>
                <c:pt idx="7369">
                  <c:v>48.013</c:v>
                </c:pt>
                <c:pt idx="7370">
                  <c:v>48.55</c:v>
                </c:pt>
                <c:pt idx="7371">
                  <c:v>48.678</c:v>
                </c:pt>
                <c:pt idx="7372">
                  <c:v>47.286</c:v>
                </c:pt>
                <c:pt idx="7373">
                  <c:v>48.633</c:v>
                </c:pt>
                <c:pt idx="7374">
                  <c:v>48.636</c:v>
                </c:pt>
                <c:pt idx="7375">
                  <c:v>48.494</c:v>
                </c:pt>
                <c:pt idx="7376">
                  <c:v>48.2920000000001</c:v>
                </c:pt>
                <c:pt idx="7377">
                  <c:v>48.449</c:v>
                </c:pt>
                <c:pt idx="7378">
                  <c:v>49.008</c:v>
                </c:pt>
                <c:pt idx="7379">
                  <c:v>48.269</c:v>
                </c:pt>
                <c:pt idx="7380">
                  <c:v>48.177</c:v>
                </c:pt>
                <c:pt idx="7381">
                  <c:v>48.149</c:v>
                </c:pt>
                <c:pt idx="7382">
                  <c:v>48.78</c:v>
                </c:pt>
                <c:pt idx="7383">
                  <c:v>48.564</c:v>
                </c:pt>
                <c:pt idx="7384">
                  <c:v>48.454</c:v>
                </c:pt>
                <c:pt idx="7385">
                  <c:v>48.62</c:v>
                </c:pt>
                <c:pt idx="7386">
                  <c:v>48.498</c:v>
                </c:pt>
                <c:pt idx="7387">
                  <c:v>47.315</c:v>
                </c:pt>
                <c:pt idx="7388">
                  <c:v>48.508</c:v>
                </c:pt>
                <c:pt idx="7389">
                  <c:v>48.623</c:v>
                </c:pt>
                <c:pt idx="7390">
                  <c:v>48.23</c:v>
                </c:pt>
                <c:pt idx="7391">
                  <c:v>49.021</c:v>
                </c:pt>
                <c:pt idx="7392">
                  <c:v>47.953</c:v>
                </c:pt>
                <c:pt idx="7393">
                  <c:v>48.18</c:v>
                </c:pt>
                <c:pt idx="7394">
                  <c:v>47.7320000000001</c:v>
                </c:pt>
                <c:pt idx="7395">
                  <c:v>48.7650000000001</c:v>
                </c:pt>
                <c:pt idx="7396">
                  <c:v>48.619</c:v>
                </c:pt>
                <c:pt idx="7397">
                  <c:v>49.434</c:v>
                </c:pt>
                <c:pt idx="7398">
                  <c:v>49.048</c:v>
                </c:pt>
                <c:pt idx="7399">
                  <c:v>48.68</c:v>
                </c:pt>
                <c:pt idx="7400">
                  <c:v>48.478</c:v>
                </c:pt>
                <c:pt idx="7401">
                  <c:v>48.561</c:v>
                </c:pt>
                <c:pt idx="7402">
                  <c:v>48.536</c:v>
                </c:pt>
                <c:pt idx="7403">
                  <c:v>48.153</c:v>
                </c:pt>
                <c:pt idx="7404">
                  <c:v>48.303</c:v>
                </c:pt>
                <c:pt idx="7405">
                  <c:v>48.667</c:v>
                </c:pt>
                <c:pt idx="7406">
                  <c:v>48.946</c:v>
                </c:pt>
                <c:pt idx="7407">
                  <c:v>48.369</c:v>
                </c:pt>
                <c:pt idx="7408">
                  <c:v>48.328</c:v>
                </c:pt>
                <c:pt idx="7409">
                  <c:v>48.147</c:v>
                </c:pt>
                <c:pt idx="7410">
                  <c:v>48.501</c:v>
                </c:pt>
                <c:pt idx="7411">
                  <c:v>48.256</c:v>
                </c:pt>
                <c:pt idx="7412">
                  <c:v>48.54</c:v>
                </c:pt>
                <c:pt idx="7413">
                  <c:v>48.389</c:v>
                </c:pt>
                <c:pt idx="7414">
                  <c:v>48.718</c:v>
                </c:pt>
                <c:pt idx="7415">
                  <c:v>48.478</c:v>
                </c:pt>
                <c:pt idx="7416">
                  <c:v>48.115</c:v>
                </c:pt>
                <c:pt idx="7417">
                  <c:v>48.654</c:v>
                </c:pt>
                <c:pt idx="7418">
                  <c:v>48.593</c:v>
                </c:pt>
                <c:pt idx="7419">
                  <c:v>48.345</c:v>
                </c:pt>
                <c:pt idx="7420">
                  <c:v>49.053</c:v>
                </c:pt>
                <c:pt idx="7421">
                  <c:v>48.227</c:v>
                </c:pt>
                <c:pt idx="7422">
                  <c:v>48.524</c:v>
                </c:pt>
                <c:pt idx="7423">
                  <c:v>48.6980000000001</c:v>
                </c:pt>
                <c:pt idx="7424">
                  <c:v>49.443</c:v>
                </c:pt>
                <c:pt idx="7425">
                  <c:v>48.173</c:v>
                </c:pt>
                <c:pt idx="7426">
                  <c:v>48.913</c:v>
                </c:pt>
                <c:pt idx="7427">
                  <c:v>48.404</c:v>
                </c:pt>
                <c:pt idx="7428">
                  <c:v>48.307</c:v>
                </c:pt>
                <c:pt idx="7429">
                  <c:v>48.877</c:v>
                </c:pt>
                <c:pt idx="7430">
                  <c:v>48.706</c:v>
                </c:pt>
                <c:pt idx="7431">
                  <c:v>49.436</c:v>
                </c:pt>
                <c:pt idx="7432">
                  <c:v>48.895</c:v>
                </c:pt>
                <c:pt idx="7433">
                  <c:v>48.614</c:v>
                </c:pt>
                <c:pt idx="7434">
                  <c:v>47.985</c:v>
                </c:pt>
                <c:pt idx="7435">
                  <c:v>48.258</c:v>
                </c:pt>
                <c:pt idx="7436">
                  <c:v>48.781</c:v>
                </c:pt>
                <c:pt idx="7437">
                  <c:v>48.208</c:v>
                </c:pt>
                <c:pt idx="7438">
                  <c:v>48.533</c:v>
                </c:pt>
                <c:pt idx="7439">
                  <c:v>48.562</c:v>
                </c:pt>
                <c:pt idx="7440">
                  <c:v>48.87</c:v>
                </c:pt>
                <c:pt idx="7441">
                  <c:v>48.509</c:v>
                </c:pt>
                <c:pt idx="7442">
                  <c:v>48.984</c:v>
                </c:pt>
                <c:pt idx="7443">
                  <c:v>48.398</c:v>
                </c:pt>
                <c:pt idx="7444">
                  <c:v>48.188</c:v>
                </c:pt>
                <c:pt idx="7445">
                  <c:v>49.155</c:v>
                </c:pt>
                <c:pt idx="7446">
                  <c:v>48.752</c:v>
                </c:pt>
                <c:pt idx="7447">
                  <c:v>49.458</c:v>
                </c:pt>
                <c:pt idx="7448">
                  <c:v>49.344</c:v>
                </c:pt>
                <c:pt idx="7449">
                  <c:v>48.473</c:v>
                </c:pt>
                <c:pt idx="7450">
                  <c:v>47.528</c:v>
                </c:pt>
                <c:pt idx="7451">
                  <c:v>47.751</c:v>
                </c:pt>
                <c:pt idx="7452">
                  <c:v>48.208</c:v>
                </c:pt>
                <c:pt idx="7453">
                  <c:v>48.576</c:v>
                </c:pt>
                <c:pt idx="7454">
                  <c:v>48.599</c:v>
                </c:pt>
                <c:pt idx="7455">
                  <c:v>48.971</c:v>
                </c:pt>
                <c:pt idx="7456">
                  <c:v>48.185</c:v>
                </c:pt>
                <c:pt idx="7457">
                  <c:v>48.134</c:v>
                </c:pt>
                <c:pt idx="7458">
                  <c:v>48.479</c:v>
                </c:pt>
                <c:pt idx="7459">
                  <c:v>48.797</c:v>
                </c:pt>
                <c:pt idx="7460">
                  <c:v>49.455</c:v>
                </c:pt>
                <c:pt idx="7461">
                  <c:v>48.516</c:v>
                </c:pt>
                <c:pt idx="7462">
                  <c:v>48.571</c:v>
                </c:pt>
                <c:pt idx="7463">
                  <c:v>48.081</c:v>
                </c:pt>
                <c:pt idx="7464">
                  <c:v>48.351</c:v>
                </c:pt>
                <c:pt idx="7465">
                  <c:v>48.311</c:v>
                </c:pt>
                <c:pt idx="7466">
                  <c:v>48.627</c:v>
                </c:pt>
                <c:pt idx="7467">
                  <c:v>48.976</c:v>
                </c:pt>
                <c:pt idx="7468">
                  <c:v>48.157</c:v>
                </c:pt>
                <c:pt idx="7469">
                  <c:v>48.39</c:v>
                </c:pt>
                <c:pt idx="7470">
                  <c:v>47.899</c:v>
                </c:pt>
                <c:pt idx="7471">
                  <c:v>48.175</c:v>
                </c:pt>
                <c:pt idx="7472">
                  <c:v>48.867</c:v>
                </c:pt>
                <c:pt idx="7473">
                  <c:v>48.118</c:v>
                </c:pt>
                <c:pt idx="7474">
                  <c:v>48.305</c:v>
                </c:pt>
                <c:pt idx="7475">
                  <c:v>48.992</c:v>
                </c:pt>
                <c:pt idx="7476">
                  <c:v>48.763</c:v>
                </c:pt>
                <c:pt idx="7477">
                  <c:v>49.051</c:v>
                </c:pt>
                <c:pt idx="7478">
                  <c:v>49.244</c:v>
                </c:pt>
                <c:pt idx="7479">
                  <c:v>48.517</c:v>
                </c:pt>
                <c:pt idx="7480">
                  <c:v>48.041</c:v>
                </c:pt>
                <c:pt idx="7481">
                  <c:v>48.253</c:v>
                </c:pt>
                <c:pt idx="7482">
                  <c:v>48.764</c:v>
                </c:pt>
                <c:pt idx="7483">
                  <c:v>48.533</c:v>
                </c:pt>
                <c:pt idx="7484">
                  <c:v>48.709</c:v>
                </c:pt>
                <c:pt idx="7485">
                  <c:v>48.551</c:v>
                </c:pt>
                <c:pt idx="7486">
                  <c:v>48.402</c:v>
                </c:pt>
                <c:pt idx="7487">
                  <c:v>48.108</c:v>
                </c:pt>
                <c:pt idx="7488">
                  <c:v>48.1980000000001</c:v>
                </c:pt>
                <c:pt idx="7489">
                  <c:v>48.679</c:v>
                </c:pt>
                <c:pt idx="7490">
                  <c:v>48.598</c:v>
                </c:pt>
                <c:pt idx="7491">
                  <c:v>48.889</c:v>
                </c:pt>
                <c:pt idx="7492">
                  <c:v>49.062</c:v>
                </c:pt>
                <c:pt idx="7493">
                  <c:v>48.609</c:v>
                </c:pt>
                <c:pt idx="7494">
                  <c:v>48.373</c:v>
                </c:pt>
                <c:pt idx="7495">
                  <c:v>48.92</c:v>
                </c:pt>
                <c:pt idx="7496">
                  <c:v>49.211</c:v>
                </c:pt>
                <c:pt idx="7497">
                  <c:v>48.154</c:v>
                </c:pt>
                <c:pt idx="7498">
                  <c:v>48.589</c:v>
                </c:pt>
                <c:pt idx="7499">
                  <c:v>48.217</c:v>
                </c:pt>
                <c:pt idx="7500">
                  <c:v>48.551</c:v>
                </c:pt>
                <c:pt idx="7501">
                  <c:v>47.781</c:v>
                </c:pt>
                <c:pt idx="7502">
                  <c:v>48.814</c:v>
                </c:pt>
                <c:pt idx="7503">
                  <c:v>48.162</c:v>
                </c:pt>
                <c:pt idx="7504">
                  <c:v>48.51</c:v>
                </c:pt>
                <c:pt idx="7505">
                  <c:v>48.647</c:v>
                </c:pt>
                <c:pt idx="7506">
                  <c:v>48.547</c:v>
                </c:pt>
                <c:pt idx="7507">
                  <c:v>49.27</c:v>
                </c:pt>
                <c:pt idx="7508">
                  <c:v>49.166</c:v>
                </c:pt>
                <c:pt idx="7509">
                  <c:v>47.831</c:v>
                </c:pt>
                <c:pt idx="7510">
                  <c:v>48.7990000000001</c:v>
                </c:pt>
                <c:pt idx="7511">
                  <c:v>48.289</c:v>
                </c:pt>
                <c:pt idx="7512">
                  <c:v>48.449</c:v>
                </c:pt>
                <c:pt idx="7513">
                  <c:v>48.873</c:v>
                </c:pt>
                <c:pt idx="7514">
                  <c:v>48.156</c:v>
                </c:pt>
                <c:pt idx="7515">
                  <c:v>47.572</c:v>
                </c:pt>
                <c:pt idx="7516">
                  <c:v>48.565</c:v>
                </c:pt>
                <c:pt idx="7517">
                  <c:v>48.436</c:v>
                </c:pt>
                <c:pt idx="7518">
                  <c:v>48.25</c:v>
                </c:pt>
                <c:pt idx="7519">
                  <c:v>48.25</c:v>
                </c:pt>
                <c:pt idx="7520">
                  <c:v>48.021</c:v>
                </c:pt>
                <c:pt idx="7521">
                  <c:v>48.102</c:v>
                </c:pt>
                <c:pt idx="7522">
                  <c:v>48.249</c:v>
                </c:pt>
                <c:pt idx="7523">
                  <c:v>49.23</c:v>
                </c:pt>
                <c:pt idx="7524">
                  <c:v>48.482</c:v>
                </c:pt>
                <c:pt idx="7525">
                  <c:v>48.2950000000001</c:v>
                </c:pt>
                <c:pt idx="7526">
                  <c:v>48.03</c:v>
                </c:pt>
                <c:pt idx="7527">
                  <c:v>48.498</c:v>
                </c:pt>
                <c:pt idx="7528">
                  <c:v>48.287</c:v>
                </c:pt>
                <c:pt idx="7529">
                  <c:v>48.291</c:v>
                </c:pt>
                <c:pt idx="7530">
                  <c:v>48.7</c:v>
                </c:pt>
                <c:pt idx="7531">
                  <c:v>48.657</c:v>
                </c:pt>
                <c:pt idx="7532">
                  <c:v>48.56</c:v>
                </c:pt>
                <c:pt idx="7533">
                  <c:v>48.965</c:v>
                </c:pt>
                <c:pt idx="7534">
                  <c:v>49.029</c:v>
                </c:pt>
                <c:pt idx="7535">
                  <c:v>48.662</c:v>
                </c:pt>
                <c:pt idx="7536">
                  <c:v>48.55</c:v>
                </c:pt>
                <c:pt idx="7537">
                  <c:v>48.423</c:v>
                </c:pt>
                <c:pt idx="7538">
                  <c:v>48.394</c:v>
                </c:pt>
                <c:pt idx="7539">
                  <c:v>48.348</c:v>
                </c:pt>
                <c:pt idx="7540">
                  <c:v>48.029</c:v>
                </c:pt>
                <c:pt idx="7541">
                  <c:v>48.399</c:v>
                </c:pt>
                <c:pt idx="7542">
                  <c:v>48.772</c:v>
                </c:pt>
                <c:pt idx="7543">
                  <c:v>48.736</c:v>
                </c:pt>
                <c:pt idx="7544">
                  <c:v>48.366</c:v>
                </c:pt>
                <c:pt idx="7545">
                  <c:v>48.443</c:v>
                </c:pt>
                <c:pt idx="7546">
                  <c:v>48.859</c:v>
                </c:pt>
                <c:pt idx="7547">
                  <c:v>48.604</c:v>
                </c:pt>
                <c:pt idx="7548">
                  <c:v>48.739</c:v>
                </c:pt>
                <c:pt idx="7549">
                  <c:v>48.153</c:v>
                </c:pt>
                <c:pt idx="7550">
                  <c:v>48.408</c:v>
                </c:pt>
                <c:pt idx="7551">
                  <c:v>48.375</c:v>
                </c:pt>
                <c:pt idx="7552">
                  <c:v>48.085</c:v>
                </c:pt>
                <c:pt idx="7553">
                  <c:v>48.457</c:v>
                </c:pt>
                <c:pt idx="7554">
                  <c:v>48.526</c:v>
                </c:pt>
                <c:pt idx="7555">
                  <c:v>48.104</c:v>
                </c:pt>
                <c:pt idx="7556">
                  <c:v>48.608</c:v>
                </c:pt>
                <c:pt idx="7557">
                  <c:v>47.83</c:v>
                </c:pt>
                <c:pt idx="7558">
                  <c:v>48.331</c:v>
                </c:pt>
                <c:pt idx="7559">
                  <c:v>48.413</c:v>
                </c:pt>
                <c:pt idx="7560">
                  <c:v>48.184</c:v>
                </c:pt>
                <c:pt idx="7561">
                  <c:v>48.642</c:v>
                </c:pt>
                <c:pt idx="7562">
                  <c:v>48.648</c:v>
                </c:pt>
                <c:pt idx="7563">
                  <c:v>48.461</c:v>
                </c:pt>
                <c:pt idx="7564">
                  <c:v>48.403</c:v>
                </c:pt>
                <c:pt idx="7565">
                  <c:v>48.948</c:v>
                </c:pt>
                <c:pt idx="7566">
                  <c:v>48.814</c:v>
                </c:pt>
                <c:pt idx="7567">
                  <c:v>48.234</c:v>
                </c:pt>
                <c:pt idx="7568">
                  <c:v>48.491</c:v>
                </c:pt>
                <c:pt idx="7569">
                  <c:v>48.511</c:v>
                </c:pt>
                <c:pt idx="7570">
                  <c:v>48.674</c:v>
                </c:pt>
                <c:pt idx="7571">
                  <c:v>48.304</c:v>
                </c:pt>
                <c:pt idx="7572">
                  <c:v>48.7650000000001</c:v>
                </c:pt>
                <c:pt idx="7573">
                  <c:v>48.103</c:v>
                </c:pt>
                <c:pt idx="7574">
                  <c:v>47.965</c:v>
                </c:pt>
                <c:pt idx="7575">
                  <c:v>48.2250000000001</c:v>
                </c:pt>
                <c:pt idx="7576">
                  <c:v>48.428</c:v>
                </c:pt>
                <c:pt idx="7577">
                  <c:v>47.916</c:v>
                </c:pt>
                <c:pt idx="7578">
                  <c:v>48.357</c:v>
                </c:pt>
                <c:pt idx="7579">
                  <c:v>48.546</c:v>
                </c:pt>
                <c:pt idx="7580">
                  <c:v>48.477</c:v>
                </c:pt>
                <c:pt idx="7581">
                  <c:v>48.981</c:v>
                </c:pt>
                <c:pt idx="7582">
                  <c:v>48.24</c:v>
                </c:pt>
                <c:pt idx="7583">
                  <c:v>48.375</c:v>
                </c:pt>
                <c:pt idx="7584">
                  <c:v>47.933</c:v>
                </c:pt>
                <c:pt idx="7585">
                  <c:v>48.091</c:v>
                </c:pt>
                <c:pt idx="7586">
                  <c:v>49.339</c:v>
                </c:pt>
                <c:pt idx="7587">
                  <c:v>48.333</c:v>
                </c:pt>
                <c:pt idx="7588">
                  <c:v>48.193</c:v>
                </c:pt>
                <c:pt idx="7589">
                  <c:v>48.706</c:v>
                </c:pt>
                <c:pt idx="7590">
                  <c:v>48.7980000000001</c:v>
                </c:pt>
                <c:pt idx="7591">
                  <c:v>48.363</c:v>
                </c:pt>
                <c:pt idx="7592">
                  <c:v>48.14</c:v>
                </c:pt>
                <c:pt idx="7593">
                  <c:v>48.6220000000001</c:v>
                </c:pt>
                <c:pt idx="7594">
                  <c:v>48.096</c:v>
                </c:pt>
                <c:pt idx="7595">
                  <c:v>48.598</c:v>
                </c:pt>
                <c:pt idx="7596">
                  <c:v>48.669</c:v>
                </c:pt>
                <c:pt idx="7597">
                  <c:v>48.491</c:v>
                </c:pt>
                <c:pt idx="7598">
                  <c:v>48.486</c:v>
                </c:pt>
                <c:pt idx="7599">
                  <c:v>48.283</c:v>
                </c:pt>
                <c:pt idx="7600">
                  <c:v>48.391</c:v>
                </c:pt>
                <c:pt idx="7601">
                  <c:v>48.255</c:v>
                </c:pt>
                <c:pt idx="7602">
                  <c:v>47.927</c:v>
                </c:pt>
                <c:pt idx="7603">
                  <c:v>48.588</c:v>
                </c:pt>
                <c:pt idx="7604">
                  <c:v>48.505</c:v>
                </c:pt>
                <c:pt idx="7605">
                  <c:v>48.533</c:v>
                </c:pt>
                <c:pt idx="7606">
                  <c:v>48.093</c:v>
                </c:pt>
                <c:pt idx="7607">
                  <c:v>48.083</c:v>
                </c:pt>
                <c:pt idx="7608">
                  <c:v>48.323</c:v>
                </c:pt>
                <c:pt idx="7609">
                  <c:v>48.505</c:v>
                </c:pt>
                <c:pt idx="7610">
                  <c:v>48.581</c:v>
                </c:pt>
                <c:pt idx="7611">
                  <c:v>48.513</c:v>
                </c:pt>
                <c:pt idx="7612">
                  <c:v>48.781</c:v>
                </c:pt>
                <c:pt idx="7613">
                  <c:v>48.396</c:v>
                </c:pt>
                <c:pt idx="7614">
                  <c:v>48.638</c:v>
                </c:pt>
                <c:pt idx="7615">
                  <c:v>48.648</c:v>
                </c:pt>
                <c:pt idx="7616">
                  <c:v>48.416</c:v>
                </c:pt>
                <c:pt idx="7617">
                  <c:v>48.572</c:v>
                </c:pt>
                <c:pt idx="7618">
                  <c:v>48.538</c:v>
                </c:pt>
                <c:pt idx="7619">
                  <c:v>48.586</c:v>
                </c:pt>
                <c:pt idx="7620">
                  <c:v>47.86</c:v>
                </c:pt>
                <c:pt idx="7621">
                  <c:v>48.221</c:v>
                </c:pt>
                <c:pt idx="7622">
                  <c:v>48.538</c:v>
                </c:pt>
                <c:pt idx="7623">
                  <c:v>48.529</c:v>
                </c:pt>
                <c:pt idx="7624">
                  <c:v>47.969</c:v>
                </c:pt>
                <c:pt idx="7625">
                  <c:v>49.469</c:v>
                </c:pt>
                <c:pt idx="7626">
                  <c:v>47.991</c:v>
                </c:pt>
                <c:pt idx="7627">
                  <c:v>49.273</c:v>
                </c:pt>
                <c:pt idx="7628">
                  <c:v>48.62</c:v>
                </c:pt>
                <c:pt idx="7629">
                  <c:v>48.7980000000001</c:v>
                </c:pt>
                <c:pt idx="7630">
                  <c:v>48.502</c:v>
                </c:pt>
                <c:pt idx="7631">
                  <c:v>48.587</c:v>
                </c:pt>
                <c:pt idx="7632">
                  <c:v>48.211</c:v>
                </c:pt>
                <c:pt idx="7633">
                  <c:v>48.51</c:v>
                </c:pt>
                <c:pt idx="7634">
                  <c:v>48.679</c:v>
                </c:pt>
                <c:pt idx="7635">
                  <c:v>48.135</c:v>
                </c:pt>
                <c:pt idx="7636">
                  <c:v>48.276</c:v>
                </c:pt>
                <c:pt idx="7637">
                  <c:v>47.99</c:v>
                </c:pt>
                <c:pt idx="7638">
                  <c:v>48.38</c:v>
                </c:pt>
                <c:pt idx="7639">
                  <c:v>48.48</c:v>
                </c:pt>
                <c:pt idx="7640">
                  <c:v>49.1250000000001</c:v>
                </c:pt>
                <c:pt idx="7641">
                  <c:v>48.718</c:v>
                </c:pt>
                <c:pt idx="7642">
                  <c:v>48.441</c:v>
                </c:pt>
                <c:pt idx="7643">
                  <c:v>49.395</c:v>
                </c:pt>
                <c:pt idx="7644">
                  <c:v>48.711</c:v>
                </c:pt>
                <c:pt idx="7645">
                  <c:v>48.899</c:v>
                </c:pt>
                <c:pt idx="7646">
                  <c:v>48.694</c:v>
                </c:pt>
                <c:pt idx="7647">
                  <c:v>48.403</c:v>
                </c:pt>
                <c:pt idx="7648">
                  <c:v>48.572</c:v>
                </c:pt>
                <c:pt idx="7649">
                  <c:v>48.372</c:v>
                </c:pt>
                <c:pt idx="7650">
                  <c:v>48.578</c:v>
                </c:pt>
                <c:pt idx="7651">
                  <c:v>48.703</c:v>
                </c:pt>
                <c:pt idx="7652">
                  <c:v>48.565</c:v>
                </c:pt>
                <c:pt idx="7653">
                  <c:v>48.005</c:v>
                </c:pt>
                <c:pt idx="7654">
                  <c:v>48.533</c:v>
                </c:pt>
                <c:pt idx="7655">
                  <c:v>48.879</c:v>
                </c:pt>
                <c:pt idx="7656">
                  <c:v>48.2650000000001</c:v>
                </c:pt>
                <c:pt idx="7657">
                  <c:v>47.393</c:v>
                </c:pt>
                <c:pt idx="7658">
                  <c:v>48.471</c:v>
                </c:pt>
                <c:pt idx="7659">
                  <c:v>48.068</c:v>
                </c:pt>
                <c:pt idx="7660">
                  <c:v>48.331</c:v>
                </c:pt>
                <c:pt idx="7661">
                  <c:v>48.479</c:v>
                </c:pt>
                <c:pt idx="7662">
                  <c:v>48.679</c:v>
                </c:pt>
                <c:pt idx="7663">
                  <c:v>48.339</c:v>
                </c:pt>
                <c:pt idx="7664">
                  <c:v>47.807</c:v>
                </c:pt>
                <c:pt idx="7665">
                  <c:v>48.769</c:v>
                </c:pt>
                <c:pt idx="7666">
                  <c:v>47.98</c:v>
                </c:pt>
                <c:pt idx="7667">
                  <c:v>48.175</c:v>
                </c:pt>
                <c:pt idx="7668">
                  <c:v>47.789</c:v>
                </c:pt>
                <c:pt idx="7669">
                  <c:v>48.015</c:v>
                </c:pt>
                <c:pt idx="7670">
                  <c:v>48.311</c:v>
                </c:pt>
                <c:pt idx="7671">
                  <c:v>48.447</c:v>
                </c:pt>
                <c:pt idx="7672">
                  <c:v>48.205</c:v>
                </c:pt>
                <c:pt idx="7673">
                  <c:v>48.672</c:v>
                </c:pt>
                <c:pt idx="7674">
                  <c:v>48.388</c:v>
                </c:pt>
                <c:pt idx="7675">
                  <c:v>48.345</c:v>
                </c:pt>
                <c:pt idx="7676">
                  <c:v>48.57</c:v>
                </c:pt>
                <c:pt idx="7677">
                  <c:v>48.136</c:v>
                </c:pt>
                <c:pt idx="7678">
                  <c:v>48.596</c:v>
                </c:pt>
                <c:pt idx="7679">
                  <c:v>48.852</c:v>
                </c:pt>
                <c:pt idx="7680">
                  <c:v>47.557</c:v>
                </c:pt>
                <c:pt idx="7681">
                  <c:v>48.431</c:v>
                </c:pt>
                <c:pt idx="7682">
                  <c:v>48.454</c:v>
                </c:pt>
                <c:pt idx="7683">
                  <c:v>47.834</c:v>
                </c:pt>
                <c:pt idx="7684">
                  <c:v>47.433</c:v>
                </c:pt>
                <c:pt idx="7685">
                  <c:v>48.994</c:v>
                </c:pt>
                <c:pt idx="7686">
                  <c:v>48.621</c:v>
                </c:pt>
                <c:pt idx="7687">
                  <c:v>48.858</c:v>
                </c:pt>
                <c:pt idx="7688">
                  <c:v>48.521</c:v>
                </c:pt>
                <c:pt idx="7689">
                  <c:v>48.626</c:v>
                </c:pt>
                <c:pt idx="7690">
                  <c:v>48.955</c:v>
                </c:pt>
                <c:pt idx="7691">
                  <c:v>48.475</c:v>
                </c:pt>
                <c:pt idx="7692">
                  <c:v>48.1920000000001</c:v>
                </c:pt>
                <c:pt idx="7693">
                  <c:v>48.619</c:v>
                </c:pt>
                <c:pt idx="7694">
                  <c:v>48.599</c:v>
                </c:pt>
                <c:pt idx="7695">
                  <c:v>48.841</c:v>
                </c:pt>
                <c:pt idx="7696">
                  <c:v>48.177</c:v>
                </c:pt>
                <c:pt idx="7697">
                  <c:v>48.054</c:v>
                </c:pt>
                <c:pt idx="7698">
                  <c:v>48.455</c:v>
                </c:pt>
                <c:pt idx="7699">
                  <c:v>48.547</c:v>
                </c:pt>
                <c:pt idx="7700">
                  <c:v>48.594</c:v>
                </c:pt>
                <c:pt idx="7701">
                  <c:v>48.773</c:v>
                </c:pt>
                <c:pt idx="7702">
                  <c:v>48.227</c:v>
                </c:pt>
                <c:pt idx="7703">
                  <c:v>48.065</c:v>
                </c:pt>
                <c:pt idx="7704">
                  <c:v>48.742</c:v>
                </c:pt>
                <c:pt idx="7705">
                  <c:v>47.249</c:v>
                </c:pt>
                <c:pt idx="7706">
                  <c:v>48.68</c:v>
                </c:pt>
                <c:pt idx="7707">
                  <c:v>48.373</c:v>
                </c:pt>
                <c:pt idx="7708">
                  <c:v>48.624</c:v>
                </c:pt>
                <c:pt idx="7709">
                  <c:v>48.452</c:v>
                </c:pt>
                <c:pt idx="7710">
                  <c:v>48.953</c:v>
                </c:pt>
                <c:pt idx="7711">
                  <c:v>48.633</c:v>
                </c:pt>
                <c:pt idx="7712">
                  <c:v>48.436</c:v>
                </c:pt>
                <c:pt idx="7713">
                  <c:v>48.819</c:v>
                </c:pt>
                <c:pt idx="7714">
                  <c:v>48.505</c:v>
                </c:pt>
                <c:pt idx="7715">
                  <c:v>48.656</c:v>
                </c:pt>
                <c:pt idx="7716">
                  <c:v>47.872</c:v>
                </c:pt>
                <c:pt idx="7717">
                  <c:v>48.37</c:v>
                </c:pt>
                <c:pt idx="7718">
                  <c:v>48.337</c:v>
                </c:pt>
                <c:pt idx="7719">
                  <c:v>47.755</c:v>
                </c:pt>
                <c:pt idx="7720">
                  <c:v>48.186</c:v>
                </c:pt>
                <c:pt idx="7721">
                  <c:v>48.482</c:v>
                </c:pt>
                <c:pt idx="7722">
                  <c:v>48.53</c:v>
                </c:pt>
                <c:pt idx="7723">
                  <c:v>48.498</c:v>
                </c:pt>
                <c:pt idx="7724">
                  <c:v>49.064</c:v>
                </c:pt>
                <c:pt idx="7725">
                  <c:v>48.82</c:v>
                </c:pt>
                <c:pt idx="7726">
                  <c:v>48.391</c:v>
                </c:pt>
                <c:pt idx="7727">
                  <c:v>48.253</c:v>
                </c:pt>
                <c:pt idx="7728">
                  <c:v>48.574</c:v>
                </c:pt>
                <c:pt idx="7729">
                  <c:v>49.005</c:v>
                </c:pt>
                <c:pt idx="7730">
                  <c:v>48.498</c:v>
                </c:pt>
                <c:pt idx="7731">
                  <c:v>48.246</c:v>
                </c:pt>
                <c:pt idx="7732">
                  <c:v>48.77</c:v>
                </c:pt>
                <c:pt idx="7733">
                  <c:v>48.844</c:v>
                </c:pt>
                <c:pt idx="7734">
                  <c:v>48.98</c:v>
                </c:pt>
                <c:pt idx="7735">
                  <c:v>49.331</c:v>
                </c:pt>
                <c:pt idx="7736">
                  <c:v>48.32</c:v>
                </c:pt>
                <c:pt idx="7737">
                  <c:v>48.75</c:v>
                </c:pt>
                <c:pt idx="7738">
                  <c:v>48.188</c:v>
                </c:pt>
                <c:pt idx="7739">
                  <c:v>48.739</c:v>
                </c:pt>
                <c:pt idx="7740">
                  <c:v>48.058</c:v>
                </c:pt>
                <c:pt idx="7741">
                  <c:v>49.133</c:v>
                </c:pt>
                <c:pt idx="7742">
                  <c:v>48.807</c:v>
                </c:pt>
                <c:pt idx="7743">
                  <c:v>48.177</c:v>
                </c:pt>
                <c:pt idx="7744">
                  <c:v>47.667</c:v>
                </c:pt>
                <c:pt idx="7745">
                  <c:v>48.639</c:v>
                </c:pt>
                <c:pt idx="7746">
                  <c:v>49.14</c:v>
                </c:pt>
                <c:pt idx="7747">
                  <c:v>48.895</c:v>
                </c:pt>
                <c:pt idx="7748">
                  <c:v>48.293</c:v>
                </c:pt>
                <c:pt idx="7749">
                  <c:v>48.261</c:v>
                </c:pt>
                <c:pt idx="7750">
                  <c:v>48.071</c:v>
                </c:pt>
                <c:pt idx="7751">
                  <c:v>48.498</c:v>
                </c:pt>
                <c:pt idx="7752">
                  <c:v>48.18</c:v>
                </c:pt>
                <c:pt idx="7753">
                  <c:v>49.1950000000001</c:v>
                </c:pt>
                <c:pt idx="7754">
                  <c:v>48.644</c:v>
                </c:pt>
                <c:pt idx="7755">
                  <c:v>48.598</c:v>
                </c:pt>
                <c:pt idx="7756">
                  <c:v>48.446</c:v>
                </c:pt>
                <c:pt idx="7757">
                  <c:v>48.427</c:v>
                </c:pt>
                <c:pt idx="7758">
                  <c:v>47.747</c:v>
                </c:pt>
                <c:pt idx="7759">
                  <c:v>47.712</c:v>
                </c:pt>
                <c:pt idx="7760">
                  <c:v>48.46</c:v>
                </c:pt>
                <c:pt idx="7761">
                  <c:v>48.736</c:v>
                </c:pt>
                <c:pt idx="7762">
                  <c:v>49.86</c:v>
                </c:pt>
                <c:pt idx="7763">
                  <c:v>48.27</c:v>
                </c:pt>
                <c:pt idx="7764">
                  <c:v>47.973</c:v>
                </c:pt>
                <c:pt idx="7765">
                  <c:v>48.902</c:v>
                </c:pt>
                <c:pt idx="7766">
                  <c:v>48.7680000000001</c:v>
                </c:pt>
                <c:pt idx="7767">
                  <c:v>49.312</c:v>
                </c:pt>
                <c:pt idx="7768">
                  <c:v>49.038</c:v>
                </c:pt>
                <c:pt idx="7769">
                  <c:v>47.825</c:v>
                </c:pt>
                <c:pt idx="7770">
                  <c:v>48.477</c:v>
                </c:pt>
                <c:pt idx="7771">
                  <c:v>48.712</c:v>
                </c:pt>
                <c:pt idx="7772">
                  <c:v>48.375</c:v>
                </c:pt>
                <c:pt idx="7773">
                  <c:v>48.256</c:v>
                </c:pt>
                <c:pt idx="7774">
                  <c:v>48.24</c:v>
                </c:pt>
                <c:pt idx="7775">
                  <c:v>48.178</c:v>
                </c:pt>
                <c:pt idx="7776">
                  <c:v>48.434</c:v>
                </c:pt>
                <c:pt idx="7777">
                  <c:v>48.332</c:v>
                </c:pt>
                <c:pt idx="7778">
                  <c:v>48.6280000000001</c:v>
                </c:pt>
                <c:pt idx="7779">
                  <c:v>47.993</c:v>
                </c:pt>
                <c:pt idx="7780">
                  <c:v>47.951</c:v>
                </c:pt>
                <c:pt idx="7781">
                  <c:v>48.679</c:v>
                </c:pt>
                <c:pt idx="7782">
                  <c:v>48.188</c:v>
                </c:pt>
                <c:pt idx="7783">
                  <c:v>48.061</c:v>
                </c:pt>
                <c:pt idx="7784">
                  <c:v>48.168</c:v>
                </c:pt>
                <c:pt idx="7785">
                  <c:v>48.277</c:v>
                </c:pt>
                <c:pt idx="7786">
                  <c:v>47.954</c:v>
                </c:pt>
                <c:pt idx="7787">
                  <c:v>48.806</c:v>
                </c:pt>
                <c:pt idx="7788">
                  <c:v>48.366</c:v>
                </c:pt>
                <c:pt idx="7789">
                  <c:v>48.448</c:v>
                </c:pt>
                <c:pt idx="7790">
                  <c:v>48.185</c:v>
                </c:pt>
                <c:pt idx="7791">
                  <c:v>48.707</c:v>
                </c:pt>
                <c:pt idx="7792">
                  <c:v>48.403</c:v>
                </c:pt>
                <c:pt idx="7793">
                  <c:v>47.172</c:v>
                </c:pt>
                <c:pt idx="7794">
                  <c:v>47.097</c:v>
                </c:pt>
                <c:pt idx="7795">
                  <c:v>48.492</c:v>
                </c:pt>
                <c:pt idx="7796">
                  <c:v>48.316</c:v>
                </c:pt>
                <c:pt idx="7797">
                  <c:v>48.64</c:v>
                </c:pt>
                <c:pt idx="7798">
                  <c:v>48.634</c:v>
                </c:pt>
                <c:pt idx="7799">
                  <c:v>48.899</c:v>
                </c:pt>
                <c:pt idx="7800">
                  <c:v>48.557</c:v>
                </c:pt>
                <c:pt idx="7801">
                  <c:v>48.346</c:v>
                </c:pt>
                <c:pt idx="7802">
                  <c:v>49.504</c:v>
                </c:pt>
                <c:pt idx="7803">
                  <c:v>48.805</c:v>
                </c:pt>
                <c:pt idx="7804">
                  <c:v>48.656</c:v>
                </c:pt>
                <c:pt idx="7805">
                  <c:v>48.55</c:v>
                </c:pt>
                <c:pt idx="7806">
                  <c:v>48.881</c:v>
                </c:pt>
                <c:pt idx="7807">
                  <c:v>48.342</c:v>
                </c:pt>
                <c:pt idx="7808">
                  <c:v>48.751</c:v>
                </c:pt>
                <c:pt idx="7809">
                  <c:v>48.362</c:v>
                </c:pt>
                <c:pt idx="7810">
                  <c:v>48.388</c:v>
                </c:pt>
                <c:pt idx="7811">
                  <c:v>48.112</c:v>
                </c:pt>
                <c:pt idx="7812">
                  <c:v>48.381</c:v>
                </c:pt>
                <c:pt idx="7813">
                  <c:v>48.311</c:v>
                </c:pt>
                <c:pt idx="7814">
                  <c:v>48.526</c:v>
                </c:pt>
                <c:pt idx="7815">
                  <c:v>48.063</c:v>
                </c:pt>
                <c:pt idx="7816">
                  <c:v>48.2960000000001</c:v>
                </c:pt>
                <c:pt idx="7817">
                  <c:v>48.497</c:v>
                </c:pt>
                <c:pt idx="7818">
                  <c:v>48.585</c:v>
                </c:pt>
                <c:pt idx="7819">
                  <c:v>47.209</c:v>
                </c:pt>
                <c:pt idx="7820">
                  <c:v>49.076</c:v>
                </c:pt>
                <c:pt idx="7821">
                  <c:v>48.306</c:v>
                </c:pt>
                <c:pt idx="7822">
                  <c:v>48.528</c:v>
                </c:pt>
                <c:pt idx="7823">
                  <c:v>48.32</c:v>
                </c:pt>
                <c:pt idx="7824">
                  <c:v>48.336</c:v>
                </c:pt>
                <c:pt idx="7825">
                  <c:v>48.366</c:v>
                </c:pt>
                <c:pt idx="7826">
                  <c:v>48.33</c:v>
                </c:pt>
                <c:pt idx="7827">
                  <c:v>48.218</c:v>
                </c:pt>
                <c:pt idx="7828">
                  <c:v>48.912</c:v>
                </c:pt>
                <c:pt idx="7829">
                  <c:v>48.537</c:v>
                </c:pt>
                <c:pt idx="7830">
                  <c:v>48.843</c:v>
                </c:pt>
                <c:pt idx="7831">
                  <c:v>48.555</c:v>
                </c:pt>
                <c:pt idx="7832">
                  <c:v>48.974</c:v>
                </c:pt>
                <c:pt idx="7833">
                  <c:v>48.836</c:v>
                </c:pt>
                <c:pt idx="7834">
                  <c:v>48.328</c:v>
                </c:pt>
                <c:pt idx="7835">
                  <c:v>48.631</c:v>
                </c:pt>
                <c:pt idx="7836">
                  <c:v>48.379</c:v>
                </c:pt>
                <c:pt idx="7837">
                  <c:v>48.256</c:v>
                </c:pt>
                <c:pt idx="7838">
                  <c:v>48.884</c:v>
                </c:pt>
                <c:pt idx="7839">
                  <c:v>48.143</c:v>
                </c:pt>
                <c:pt idx="7840">
                  <c:v>48.661</c:v>
                </c:pt>
                <c:pt idx="7841">
                  <c:v>48.881</c:v>
                </c:pt>
                <c:pt idx="7842">
                  <c:v>48.592</c:v>
                </c:pt>
                <c:pt idx="7843">
                  <c:v>48.767</c:v>
                </c:pt>
                <c:pt idx="7844">
                  <c:v>48.76</c:v>
                </c:pt>
                <c:pt idx="7845">
                  <c:v>48.575</c:v>
                </c:pt>
                <c:pt idx="7846">
                  <c:v>48.305</c:v>
                </c:pt>
                <c:pt idx="7847">
                  <c:v>48.476</c:v>
                </c:pt>
                <c:pt idx="7848">
                  <c:v>48.314</c:v>
                </c:pt>
                <c:pt idx="7849">
                  <c:v>48.382</c:v>
                </c:pt>
                <c:pt idx="7850">
                  <c:v>48.309</c:v>
                </c:pt>
                <c:pt idx="7851">
                  <c:v>48.626</c:v>
                </c:pt>
                <c:pt idx="7852">
                  <c:v>48.661</c:v>
                </c:pt>
                <c:pt idx="7853">
                  <c:v>48.544</c:v>
                </c:pt>
                <c:pt idx="7854">
                  <c:v>47.821</c:v>
                </c:pt>
                <c:pt idx="7855">
                  <c:v>48.117</c:v>
                </c:pt>
                <c:pt idx="7856">
                  <c:v>47.944</c:v>
                </c:pt>
                <c:pt idx="7857">
                  <c:v>48.525</c:v>
                </c:pt>
                <c:pt idx="7858">
                  <c:v>48.252</c:v>
                </c:pt>
                <c:pt idx="7859">
                  <c:v>48.335</c:v>
                </c:pt>
                <c:pt idx="7860">
                  <c:v>48.856</c:v>
                </c:pt>
                <c:pt idx="7861">
                  <c:v>48.454</c:v>
                </c:pt>
                <c:pt idx="7862">
                  <c:v>49.2250000000001</c:v>
                </c:pt>
                <c:pt idx="7863">
                  <c:v>48.474</c:v>
                </c:pt>
                <c:pt idx="7864">
                  <c:v>48.286</c:v>
                </c:pt>
                <c:pt idx="7865">
                  <c:v>48.827</c:v>
                </c:pt>
                <c:pt idx="7866">
                  <c:v>47.751</c:v>
                </c:pt>
                <c:pt idx="7867">
                  <c:v>48.789</c:v>
                </c:pt>
                <c:pt idx="7868">
                  <c:v>48.947</c:v>
                </c:pt>
                <c:pt idx="7869">
                  <c:v>48.486</c:v>
                </c:pt>
                <c:pt idx="7870">
                  <c:v>48.453</c:v>
                </c:pt>
                <c:pt idx="7871">
                  <c:v>48.369</c:v>
                </c:pt>
                <c:pt idx="7872">
                  <c:v>48.767</c:v>
                </c:pt>
                <c:pt idx="7873">
                  <c:v>48.466</c:v>
                </c:pt>
                <c:pt idx="7874">
                  <c:v>48.664</c:v>
                </c:pt>
                <c:pt idx="7875">
                  <c:v>48.712</c:v>
                </c:pt>
                <c:pt idx="7876">
                  <c:v>48.202</c:v>
                </c:pt>
                <c:pt idx="7877">
                  <c:v>48.369</c:v>
                </c:pt>
                <c:pt idx="7878">
                  <c:v>48.411</c:v>
                </c:pt>
                <c:pt idx="7879">
                  <c:v>48.908</c:v>
                </c:pt>
                <c:pt idx="7880">
                  <c:v>48.106</c:v>
                </c:pt>
                <c:pt idx="7881">
                  <c:v>48.544</c:v>
                </c:pt>
                <c:pt idx="7882">
                  <c:v>48.696</c:v>
                </c:pt>
                <c:pt idx="7883">
                  <c:v>48.651</c:v>
                </c:pt>
                <c:pt idx="7884">
                  <c:v>48.763</c:v>
                </c:pt>
                <c:pt idx="7885">
                  <c:v>48.188</c:v>
                </c:pt>
                <c:pt idx="7886">
                  <c:v>48.712</c:v>
                </c:pt>
                <c:pt idx="7887">
                  <c:v>48.322</c:v>
                </c:pt>
                <c:pt idx="7888">
                  <c:v>48.3</c:v>
                </c:pt>
                <c:pt idx="7889">
                  <c:v>48.75</c:v>
                </c:pt>
                <c:pt idx="7890">
                  <c:v>48.343</c:v>
                </c:pt>
                <c:pt idx="7891">
                  <c:v>49.723</c:v>
                </c:pt>
                <c:pt idx="7892">
                  <c:v>48.996</c:v>
                </c:pt>
                <c:pt idx="7893">
                  <c:v>48.642</c:v>
                </c:pt>
                <c:pt idx="7894">
                  <c:v>48.118</c:v>
                </c:pt>
                <c:pt idx="7895">
                  <c:v>48.97</c:v>
                </c:pt>
                <c:pt idx="7896">
                  <c:v>48.466</c:v>
                </c:pt>
                <c:pt idx="7897">
                  <c:v>48.401</c:v>
                </c:pt>
                <c:pt idx="7898">
                  <c:v>48.2650000000001</c:v>
                </c:pt>
                <c:pt idx="7899">
                  <c:v>48.19</c:v>
                </c:pt>
                <c:pt idx="7900">
                  <c:v>48.468</c:v>
                </c:pt>
                <c:pt idx="7901">
                  <c:v>47.605</c:v>
                </c:pt>
                <c:pt idx="7902">
                  <c:v>49.138</c:v>
                </c:pt>
                <c:pt idx="7903">
                  <c:v>48.436</c:v>
                </c:pt>
                <c:pt idx="7904">
                  <c:v>48.844</c:v>
                </c:pt>
                <c:pt idx="7905">
                  <c:v>48.7960000000001</c:v>
                </c:pt>
                <c:pt idx="7906">
                  <c:v>48.967</c:v>
                </c:pt>
                <c:pt idx="7907">
                  <c:v>47.813</c:v>
                </c:pt>
                <c:pt idx="7908">
                  <c:v>48.586</c:v>
                </c:pt>
                <c:pt idx="7909">
                  <c:v>48.308</c:v>
                </c:pt>
                <c:pt idx="7910">
                  <c:v>48.519</c:v>
                </c:pt>
                <c:pt idx="7911">
                  <c:v>48.805</c:v>
                </c:pt>
                <c:pt idx="7912">
                  <c:v>48.65</c:v>
                </c:pt>
                <c:pt idx="7913">
                  <c:v>48.772</c:v>
                </c:pt>
                <c:pt idx="7914">
                  <c:v>48.776</c:v>
                </c:pt>
                <c:pt idx="7915">
                  <c:v>48.757</c:v>
                </c:pt>
                <c:pt idx="7916">
                  <c:v>48.813</c:v>
                </c:pt>
                <c:pt idx="7917">
                  <c:v>48.587</c:v>
                </c:pt>
                <c:pt idx="7918">
                  <c:v>48.739</c:v>
                </c:pt>
                <c:pt idx="7919">
                  <c:v>48.658</c:v>
                </c:pt>
                <c:pt idx="7920">
                  <c:v>48.62</c:v>
                </c:pt>
                <c:pt idx="7921">
                  <c:v>48.787</c:v>
                </c:pt>
                <c:pt idx="7922">
                  <c:v>47.713</c:v>
                </c:pt>
                <c:pt idx="7923">
                  <c:v>48.1220000000001</c:v>
                </c:pt>
                <c:pt idx="7924">
                  <c:v>48.476</c:v>
                </c:pt>
                <c:pt idx="7925">
                  <c:v>48.491</c:v>
                </c:pt>
                <c:pt idx="7926">
                  <c:v>48.087</c:v>
                </c:pt>
                <c:pt idx="7927">
                  <c:v>48.527</c:v>
                </c:pt>
                <c:pt idx="7928">
                  <c:v>48.655</c:v>
                </c:pt>
                <c:pt idx="7929">
                  <c:v>48.433</c:v>
                </c:pt>
                <c:pt idx="7930">
                  <c:v>48.552</c:v>
                </c:pt>
                <c:pt idx="7931">
                  <c:v>48.356</c:v>
                </c:pt>
                <c:pt idx="7932">
                  <c:v>48.7350000000001</c:v>
                </c:pt>
                <c:pt idx="7933">
                  <c:v>48.512</c:v>
                </c:pt>
                <c:pt idx="7934">
                  <c:v>48.505</c:v>
                </c:pt>
                <c:pt idx="7935">
                  <c:v>48.389</c:v>
                </c:pt>
                <c:pt idx="7936">
                  <c:v>49.803</c:v>
                </c:pt>
                <c:pt idx="7937">
                  <c:v>48.686</c:v>
                </c:pt>
                <c:pt idx="7938">
                  <c:v>48.494</c:v>
                </c:pt>
                <c:pt idx="7939">
                  <c:v>48.678</c:v>
                </c:pt>
                <c:pt idx="7940">
                  <c:v>48.293</c:v>
                </c:pt>
                <c:pt idx="7941">
                  <c:v>49.439</c:v>
                </c:pt>
                <c:pt idx="7942">
                  <c:v>48.443</c:v>
                </c:pt>
                <c:pt idx="7943">
                  <c:v>48.475</c:v>
                </c:pt>
                <c:pt idx="7944">
                  <c:v>48.472</c:v>
                </c:pt>
                <c:pt idx="7945">
                  <c:v>48.382</c:v>
                </c:pt>
                <c:pt idx="7946">
                  <c:v>46.791</c:v>
                </c:pt>
                <c:pt idx="7947">
                  <c:v>48.752</c:v>
                </c:pt>
                <c:pt idx="7948">
                  <c:v>48.476</c:v>
                </c:pt>
                <c:pt idx="7949">
                  <c:v>48.386</c:v>
                </c:pt>
                <c:pt idx="7950">
                  <c:v>49.031</c:v>
                </c:pt>
                <c:pt idx="7951">
                  <c:v>48.419</c:v>
                </c:pt>
                <c:pt idx="7952">
                  <c:v>48.477</c:v>
                </c:pt>
                <c:pt idx="7953">
                  <c:v>48.36</c:v>
                </c:pt>
                <c:pt idx="7954">
                  <c:v>48.977</c:v>
                </c:pt>
                <c:pt idx="7955">
                  <c:v>48.939</c:v>
                </c:pt>
                <c:pt idx="7956">
                  <c:v>48.227</c:v>
                </c:pt>
                <c:pt idx="7957">
                  <c:v>48.036</c:v>
                </c:pt>
                <c:pt idx="7958">
                  <c:v>48.489</c:v>
                </c:pt>
                <c:pt idx="7959">
                  <c:v>48.505</c:v>
                </c:pt>
                <c:pt idx="7960">
                  <c:v>48.584</c:v>
                </c:pt>
                <c:pt idx="7961">
                  <c:v>48.271</c:v>
                </c:pt>
                <c:pt idx="7962">
                  <c:v>48.542</c:v>
                </c:pt>
                <c:pt idx="7963">
                  <c:v>47.737</c:v>
                </c:pt>
                <c:pt idx="7964">
                  <c:v>48.339</c:v>
                </c:pt>
                <c:pt idx="7965">
                  <c:v>49.78</c:v>
                </c:pt>
                <c:pt idx="7966">
                  <c:v>48.986</c:v>
                </c:pt>
                <c:pt idx="7967">
                  <c:v>48.763</c:v>
                </c:pt>
                <c:pt idx="7968">
                  <c:v>48.811</c:v>
                </c:pt>
                <c:pt idx="7969">
                  <c:v>48.601</c:v>
                </c:pt>
                <c:pt idx="7970">
                  <c:v>48.59</c:v>
                </c:pt>
                <c:pt idx="7971">
                  <c:v>48.603</c:v>
                </c:pt>
                <c:pt idx="7972">
                  <c:v>48.536</c:v>
                </c:pt>
                <c:pt idx="7973">
                  <c:v>48.716</c:v>
                </c:pt>
                <c:pt idx="7974">
                  <c:v>48.635</c:v>
                </c:pt>
                <c:pt idx="7975">
                  <c:v>48.853</c:v>
                </c:pt>
                <c:pt idx="7976">
                  <c:v>48.599</c:v>
                </c:pt>
                <c:pt idx="7977">
                  <c:v>48.562</c:v>
                </c:pt>
                <c:pt idx="7978">
                  <c:v>48.467</c:v>
                </c:pt>
                <c:pt idx="7979">
                  <c:v>48.239</c:v>
                </c:pt>
                <c:pt idx="7980">
                  <c:v>49.034</c:v>
                </c:pt>
                <c:pt idx="7981">
                  <c:v>48.502</c:v>
                </c:pt>
                <c:pt idx="7982">
                  <c:v>48.341</c:v>
                </c:pt>
                <c:pt idx="7983">
                  <c:v>47.597</c:v>
                </c:pt>
                <c:pt idx="7984">
                  <c:v>48.745</c:v>
                </c:pt>
                <c:pt idx="7985">
                  <c:v>48.645</c:v>
                </c:pt>
                <c:pt idx="7986">
                  <c:v>48.471</c:v>
                </c:pt>
                <c:pt idx="7987">
                  <c:v>48.678</c:v>
                </c:pt>
                <c:pt idx="7988">
                  <c:v>48.577</c:v>
                </c:pt>
                <c:pt idx="7989">
                  <c:v>48.971</c:v>
                </c:pt>
                <c:pt idx="7990">
                  <c:v>48.595</c:v>
                </c:pt>
                <c:pt idx="7991">
                  <c:v>48.361</c:v>
                </c:pt>
                <c:pt idx="7992">
                  <c:v>48.563</c:v>
                </c:pt>
                <c:pt idx="7993">
                  <c:v>48.156</c:v>
                </c:pt>
                <c:pt idx="7994">
                  <c:v>48.318</c:v>
                </c:pt>
                <c:pt idx="7995">
                  <c:v>49.193</c:v>
                </c:pt>
                <c:pt idx="7996">
                  <c:v>48.989</c:v>
                </c:pt>
                <c:pt idx="7997">
                  <c:v>47.922</c:v>
                </c:pt>
                <c:pt idx="7998">
                  <c:v>47.727</c:v>
                </c:pt>
                <c:pt idx="7999">
                  <c:v>48.747</c:v>
                </c:pt>
                <c:pt idx="8000">
                  <c:v>48.042</c:v>
                </c:pt>
                <c:pt idx="8001">
                  <c:v>48.822</c:v>
                </c:pt>
                <c:pt idx="8002">
                  <c:v>48.932</c:v>
                </c:pt>
                <c:pt idx="8003">
                  <c:v>48.666</c:v>
                </c:pt>
                <c:pt idx="8004">
                  <c:v>48.575</c:v>
                </c:pt>
                <c:pt idx="8005">
                  <c:v>49.178</c:v>
                </c:pt>
                <c:pt idx="8006">
                  <c:v>48.812</c:v>
                </c:pt>
                <c:pt idx="8007">
                  <c:v>48.647</c:v>
                </c:pt>
                <c:pt idx="8008">
                  <c:v>47.871</c:v>
                </c:pt>
                <c:pt idx="8009">
                  <c:v>48.7</c:v>
                </c:pt>
                <c:pt idx="8010">
                  <c:v>48.621</c:v>
                </c:pt>
                <c:pt idx="8011">
                  <c:v>48.499</c:v>
                </c:pt>
                <c:pt idx="8012">
                  <c:v>49.134</c:v>
                </c:pt>
                <c:pt idx="8013">
                  <c:v>48.626</c:v>
                </c:pt>
                <c:pt idx="8014">
                  <c:v>48.401</c:v>
                </c:pt>
                <c:pt idx="8015">
                  <c:v>47.197</c:v>
                </c:pt>
                <c:pt idx="8016">
                  <c:v>48.35</c:v>
                </c:pt>
                <c:pt idx="8017">
                  <c:v>48.334</c:v>
                </c:pt>
                <c:pt idx="8018">
                  <c:v>48.48</c:v>
                </c:pt>
                <c:pt idx="8019">
                  <c:v>49.009</c:v>
                </c:pt>
                <c:pt idx="8020">
                  <c:v>48.465</c:v>
                </c:pt>
                <c:pt idx="8021">
                  <c:v>48.538</c:v>
                </c:pt>
                <c:pt idx="8022">
                  <c:v>48.005</c:v>
                </c:pt>
                <c:pt idx="8023">
                  <c:v>48.258</c:v>
                </c:pt>
                <c:pt idx="8024">
                  <c:v>48.377</c:v>
                </c:pt>
                <c:pt idx="8025">
                  <c:v>48.77</c:v>
                </c:pt>
                <c:pt idx="8026">
                  <c:v>49.026</c:v>
                </c:pt>
                <c:pt idx="8027">
                  <c:v>49.123</c:v>
                </c:pt>
                <c:pt idx="8028">
                  <c:v>48.19</c:v>
                </c:pt>
                <c:pt idx="8029">
                  <c:v>48.742</c:v>
                </c:pt>
                <c:pt idx="8030">
                  <c:v>49.065</c:v>
                </c:pt>
                <c:pt idx="8031">
                  <c:v>48.563</c:v>
                </c:pt>
                <c:pt idx="8032">
                  <c:v>48.621</c:v>
                </c:pt>
                <c:pt idx="8033">
                  <c:v>48.861</c:v>
                </c:pt>
                <c:pt idx="8034">
                  <c:v>48.9</c:v>
                </c:pt>
                <c:pt idx="8035">
                  <c:v>48.514</c:v>
                </c:pt>
                <c:pt idx="8036">
                  <c:v>49.2620000000001</c:v>
                </c:pt>
                <c:pt idx="8037">
                  <c:v>48.169</c:v>
                </c:pt>
                <c:pt idx="8038">
                  <c:v>48.349</c:v>
                </c:pt>
                <c:pt idx="8039">
                  <c:v>48.233</c:v>
                </c:pt>
                <c:pt idx="8040">
                  <c:v>49.767</c:v>
                </c:pt>
                <c:pt idx="8041">
                  <c:v>48.852</c:v>
                </c:pt>
                <c:pt idx="8042">
                  <c:v>48.391</c:v>
                </c:pt>
                <c:pt idx="8043">
                  <c:v>48.343</c:v>
                </c:pt>
                <c:pt idx="8044">
                  <c:v>48.561</c:v>
                </c:pt>
                <c:pt idx="8045">
                  <c:v>48.422</c:v>
                </c:pt>
                <c:pt idx="8046">
                  <c:v>48.467</c:v>
                </c:pt>
                <c:pt idx="8047">
                  <c:v>48.776</c:v>
                </c:pt>
                <c:pt idx="8048">
                  <c:v>48.713</c:v>
                </c:pt>
                <c:pt idx="8049">
                  <c:v>48.571</c:v>
                </c:pt>
                <c:pt idx="8050">
                  <c:v>48.157</c:v>
                </c:pt>
                <c:pt idx="8051">
                  <c:v>48.867</c:v>
                </c:pt>
                <c:pt idx="8052">
                  <c:v>48.257</c:v>
                </c:pt>
                <c:pt idx="8053">
                  <c:v>48.994</c:v>
                </c:pt>
                <c:pt idx="8054">
                  <c:v>48.618</c:v>
                </c:pt>
                <c:pt idx="8055">
                  <c:v>48.7620000000001</c:v>
                </c:pt>
                <c:pt idx="8056">
                  <c:v>48.422</c:v>
                </c:pt>
                <c:pt idx="8057">
                  <c:v>48.779</c:v>
                </c:pt>
                <c:pt idx="8058">
                  <c:v>48.815</c:v>
                </c:pt>
                <c:pt idx="8059">
                  <c:v>48.834</c:v>
                </c:pt>
                <c:pt idx="8060">
                  <c:v>48.136</c:v>
                </c:pt>
                <c:pt idx="8061">
                  <c:v>49.14</c:v>
                </c:pt>
                <c:pt idx="8062">
                  <c:v>48.413</c:v>
                </c:pt>
                <c:pt idx="8063">
                  <c:v>48.674</c:v>
                </c:pt>
                <c:pt idx="8064">
                  <c:v>47.018</c:v>
                </c:pt>
                <c:pt idx="8065">
                  <c:v>48.302</c:v>
                </c:pt>
                <c:pt idx="8066">
                  <c:v>48.465</c:v>
                </c:pt>
                <c:pt idx="8067">
                  <c:v>48.63</c:v>
                </c:pt>
                <c:pt idx="8068">
                  <c:v>48.25</c:v>
                </c:pt>
                <c:pt idx="8069">
                  <c:v>48.546</c:v>
                </c:pt>
                <c:pt idx="8070">
                  <c:v>49.12</c:v>
                </c:pt>
                <c:pt idx="8071">
                  <c:v>48.286</c:v>
                </c:pt>
                <c:pt idx="8072">
                  <c:v>48.427</c:v>
                </c:pt>
                <c:pt idx="8073">
                  <c:v>49.2650000000001</c:v>
                </c:pt>
                <c:pt idx="8074">
                  <c:v>48.872</c:v>
                </c:pt>
                <c:pt idx="8075">
                  <c:v>47.965</c:v>
                </c:pt>
                <c:pt idx="8076">
                  <c:v>48.121</c:v>
                </c:pt>
                <c:pt idx="8077">
                  <c:v>48.553</c:v>
                </c:pt>
                <c:pt idx="8078">
                  <c:v>48.512</c:v>
                </c:pt>
                <c:pt idx="8079">
                  <c:v>48.188</c:v>
                </c:pt>
                <c:pt idx="8080">
                  <c:v>48.791</c:v>
                </c:pt>
                <c:pt idx="8081">
                  <c:v>49.582</c:v>
                </c:pt>
                <c:pt idx="8082">
                  <c:v>48.498</c:v>
                </c:pt>
                <c:pt idx="8083">
                  <c:v>48.872</c:v>
                </c:pt>
                <c:pt idx="8084">
                  <c:v>48.379</c:v>
                </c:pt>
                <c:pt idx="8085">
                  <c:v>48.662</c:v>
                </c:pt>
                <c:pt idx="8086">
                  <c:v>48.874</c:v>
                </c:pt>
                <c:pt idx="8087">
                  <c:v>48.494</c:v>
                </c:pt>
                <c:pt idx="8088">
                  <c:v>48.374</c:v>
                </c:pt>
                <c:pt idx="8089">
                  <c:v>48.339</c:v>
                </c:pt>
                <c:pt idx="8090">
                  <c:v>48.659</c:v>
                </c:pt>
                <c:pt idx="8091">
                  <c:v>48.703</c:v>
                </c:pt>
                <c:pt idx="8092">
                  <c:v>48.7220000000001</c:v>
                </c:pt>
                <c:pt idx="8093">
                  <c:v>48.657</c:v>
                </c:pt>
                <c:pt idx="8094">
                  <c:v>48.449</c:v>
                </c:pt>
                <c:pt idx="8095">
                  <c:v>48.124</c:v>
                </c:pt>
                <c:pt idx="8096">
                  <c:v>49.031</c:v>
                </c:pt>
                <c:pt idx="8097">
                  <c:v>49.29</c:v>
                </c:pt>
                <c:pt idx="8098">
                  <c:v>48.773</c:v>
                </c:pt>
                <c:pt idx="8099">
                  <c:v>49.043</c:v>
                </c:pt>
                <c:pt idx="8100">
                  <c:v>48.31</c:v>
                </c:pt>
                <c:pt idx="8101">
                  <c:v>48.697</c:v>
                </c:pt>
                <c:pt idx="8102">
                  <c:v>48.307</c:v>
                </c:pt>
                <c:pt idx="8103">
                  <c:v>48.571</c:v>
                </c:pt>
                <c:pt idx="8104">
                  <c:v>47.923</c:v>
                </c:pt>
                <c:pt idx="8105">
                  <c:v>48.33</c:v>
                </c:pt>
                <c:pt idx="8106">
                  <c:v>48.236</c:v>
                </c:pt>
                <c:pt idx="8107">
                  <c:v>48.673</c:v>
                </c:pt>
                <c:pt idx="8108">
                  <c:v>48.817</c:v>
                </c:pt>
                <c:pt idx="8109">
                  <c:v>48.7950000000001</c:v>
                </c:pt>
                <c:pt idx="8110">
                  <c:v>49.027</c:v>
                </c:pt>
                <c:pt idx="8111">
                  <c:v>48.44</c:v>
                </c:pt>
                <c:pt idx="8112">
                  <c:v>48.602</c:v>
                </c:pt>
                <c:pt idx="8113">
                  <c:v>48.888</c:v>
                </c:pt>
                <c:pt idx="8114">
                  <c:v>48.561</c:v>
                </c:pt>
                <c:pt idx="8115">
                  <c:v>48.001</c:v>
                </c:pt>
                <c:pt idx="8116">
                  <c:v>48.808</c:v>
                </c:pt>
                <c:pt idx="8117">
                  <c:v>48.557</c:v>
                </c:pt>
                <c:pt idx="8118">
                  <c:v>48.85</c:v>
                </c:pt>
                <c:pt idx="8119">
                  <c:v>48.635</c:v>
                </c:pt>
                <c:pt idx="8120">
                  <c:v>48.763</c:v>
                </c:pt>
                <c:pt idx="8121">
                  <c:v>48.995</c:v>
                </c:pt>
                <c:pt idx="8122">
                  <c:v>48.609</c:v>
                </c:pt>
                <c:pt idx="8123">
                  <c:v>48.462</c:v>
                </c:pt>
                <c:pt idx="8124">
                  <c:v>48.186</c:v>
                </c:pt>
                <c:pt idx="8125">
                  <c:v>48.707</c:v>
                </c:pt>
                <c:pt idx="8126">
                  <c:v>48.917</c:v>
                </c:pt>
                <c:pt idx="8127">
                  <c:v>48.717</c:v>
                </c:pt>
                <c:pt idx="8128">
                  <c:v>48.167</c:v>
                </c:pt>
                <c:pt idx="8129">
                  <c:v>48.148</c:v>
                </c:pt>
                <c:pt idx="8130">
                  <c:v>48.043</c:v>
                </c:pt>
                <c:pt idx="8131">
                  <c:v>48.644</c:v>
                </c:pt>
                <c:pt idx="8132">
                  <c:v>48.974</c:v>
                </c:pt>
                <c:pt idx="8133">
                  <c:v>48.182</c:v>
                </c:pt>
                <c:pt idx="8134">
                  <c:v>48.448</c:v>
                </c:pt>
                <c:pt idx="8135">
                  <c:v>48.65</c:v>
                </c:pt>
                <c:pt idx="8136">
                  <c:v>49.159</c:v>
                </c:pt>
                <c:pt idx="8137">
                  <c:v>48.343</c:v>
                </c:pt>
                <c:pt idx="8138">
                  <c:v>48.766</c:v>
                </c:pt>
                <c:pt idx="8139">
                  <c:v>48.634</c:v>
                </c:pt>
                <c:pt idx="8140">
                  <c:v>48.473</c:v>
                </c:pt>
                <c:pt idx="8141">
                  <c:v>48.439</c:v>
                </c:pt>
                <c:pt idx="8142">
                  <c:v>48.772</c:v>
                </c:pt>
                <c:pt idx="8143">
                  <c:v>48.297</c:v>
                </c:pt>
                <c:pt idx="8144">
                  <c:v>48.741</c:v>
                </c:pt>
                <c:pt idx="8145">
                  <c:v>48.6920000000001</c:v>
                </c:pt>
                <c:pt idx="8146">
                  <c:v>49.852</c:v>
                </c:pt>
                <c:pt idx="8147">
                  <c:v>49.184</c:v>
                </c:pt>
                <c:pt idx="8148">
                  <c:v>48.727</c:v>
                </c:pt>
                <c:pt idx="8149">
                  <c:v>49.007</c:v>
                </c:pt>
                <c:pt idx="8150">
                  <c:v>48.726</c:v>
                </c:pt>
                <c:pt idx="8151">
                  <c:v>48.59</c:v>
                </c:pt>
                <c:pt idx="8152">
                  <c:v>48.554</c:v>
                </c:pt>
                <c:pt idx="8153">
                  <c:v>48.617</c:v>
                </c:pt>
                <c:pt idx="8154">
                  <c:v>48.651</c:v>
                </c:pt>
                <c:pt idx="8155">
                  <c:v>48.2250000000001</c:v>
                </c:pt>
                <c:pt idx="8156">
                  <c:v>48.918</c:v>
                </c:pt>
                <c:pt idx="8157">
                  <c:v>48.694</c:v>
                </c:pt>
                <c:pt idx="8158">
                  <c:v>48.58</c:v>
                </c:pt>
                <c:pt idx="8159">
                  <c:v>48.002</c:v>
                </c:pt>
                <c:pt idx="8160">
                  <c:v>48.034</c:v>
                </c:pt>
                <c:pt idx="8161">
                  <c:v>49.121</c:v>
                </c:pt>
                <c:pt idx="8162">
                  <c:v>48.953</c:v>
                </c:pt>
                <c:pt idx="8163">
                  <c:v>49.522</c:v>
                </c:pt>
                <c:pt idx="8164">
                  <c:v>49.159</c:v>
                </c:pt>
                <c:pt idx="8165">
                  <c:v>49.254</c:v>
                </c:pt>
                <c:pt idx="8166">
                  <c:v>49.057</c:v>
                </c:pt>
                <c:pt idx="8167">
                  <c:v>48.261</c:v>
                </c:pt>
                <c:pt idx="8168">
                  <c:v>48.887</c:v>
                </c:pt>
                <c:pt idx="8169">
                  <c:v>48.456</c:v>
                </c:pt>
                <c:pt idx="8170">
                  <c:v>49.027</c:v>
                </c:pt>
                <c:pt idx="8171">
                  <c:v>47.874</c:v>
                </c:pt>
                <c:pt idx="8172">
                  <c:v>48.493</c:v>
                </c:pt>
                <c:pt idx="8173">
                  <c:v>49.69</c:v>
                </c:pt>
                <c:pt idx="8174">
                  <c:v>48.113</c:v>
                </c:pt>
                <c:pt idx="8175">
                  <c:v>47.613</c:v>
                </c:pt>
                <c:pt idx="8176">
                  <c:v>48.527</c:v>
                </c:pt>
                <c:pt idx="8177">
                  <c:v>48.811</c:v>
                </c:pt>
                <c:pt idx="8178">
                  <c:v>48.503</c:v>
                </c:pt>
                <c:pt idx="8179">
                  <c:v>48.374</c:v>
                </c:pt>
                <c:pt idx="8180">
                  <c:v>48.593</c:v>
                </c:pt>
                <c:pt idx="8181">
                  <c:v>48.416</c:v>
                </c:pt>
                <c:pt idx="8182">
                  <c:v>48.812</c:v>
                </c:pt>
                <c:pt idx="8183">
                  <c:v>48.538</c:v>
                </c:pt>
                <c:pt idx="8184">
                  <c:v>48.613</c:v>
                </c:pt>
                <c:pt idx="8185">
                  <c:v>49.14</c:v>
                </c:pt>
                <c:pt idx="8186">
                  <c:v>48.428</c:v>
                </c:pt>
                <c:pt idx="8187">
                  <c:v>48.668</c:v>
                </c:pt>
                <c:pt idx="8188">
                  <c:v>48.909</c:v>
                </c:pt>
                <c:pt idx="8189">
                  <c:v>48.556</c:v>
                </c:pt>
                <c:pt idx="8190">
                  <c:v>48.804</c:v>
                </c:pt>
                <c:pt idx="8191">
                  <c:v>49.44</c:v>
                </c:pt>
                <c:pt idx="8192">
                  <c:v>48.771</c:v>
                </c:pt>
                <c:pt idx="8193">
                  <c:v>48.376</c:v>
                </c:pt>
                <c:pt idx="8194">
                  <c:v>48.865</c:v>
                </c:pt>
                <c:pt idx="8195">
                  <c:v>48.678</c:v>
                </c:pt>
                <c:pt idx="8196">
                  <c:v>48.948</c:v>
                </c:pt>
                <c:pt idx="8197">
                  <c:v>47.859</c:v>
                </c:pt>
                <c:pt idx="8198">
                  <c:v>48.95</c:v>
                </c:pt>
                <c:pt idx="8199">
                  <c:v>48.285</c:v>
                </c:pt>
                <c:pt idx="8200">
                  <c:v>48.427</c:v>
                </c:pt>
                <c:pt idx="8201">
                  <c:v>48.605</c:v>
                </c:pt>
                <c:pt idx="8202">
                  <c:v>48.2680000000001</c:v>
                </c:pt>
                <c:pt idx="8203">
                  <c:v>48.818</c:v>
                </c:pt>
                <c:pt idx="8204">
                  <c:v>48.511</c:v>
                </c:pt>
                <c:pt idx="8205">
                  <c:v>48.726</c:v>
                </c:pt>
                <c:pt idx="8206">
                  <c:v>48.558</c:v>
                </c:pt>
                <c:pt idx="8207">
                  <c:v>48.689</c:v>
                </c:pt>
                <c:pt idx="8208">
                  <c:v>48.331</c:v>
                </c:pt>
                <c:pt idx="8209">
                  <c:v>48.436</c:v>
                </c:pt>
                <c:pt idx="8210">
                  <c:v>48.126</c:v>
                </c:pt>
                <c:pt idx="8211">
                  <c:v>49.374</c:v>
                </c:pt>
                <c:pt idx="8212">
                  <c:v>48.39</c:v>
                </c:pt>
                <c:pt idx="8213">
                  <c:v>48.739</c:v>
                </c:pt>
                <c:pt idx="8214">
                  <c:v>49.6250000000001</c:v>
                </c:pt>
                <c:pt idx="8215">
                  <c:v>49.112</c:v>
                </c:pt>
                <c:pt idx="8216">
                  <c:v>48.376</c:v>
                </c:pt>
                <c:pt idx="8217">
                  <c:v>49.132</c:v>
                </c:pt>
                <c:pt idx="8218">
                  <c:v>48.513</c:v>
                </c:pt>
                <c:pt idx="8219">
                  <c:v>49.149</c:v>
                </c:pt>
                <c:pt idx="8220">
                  <c:v>48.2250000000001</c:v>
                </c:pt>
                <c:pt idx="8221">
                  <c:v>48.869</c:v>
                </c:pt>
                <c:pt idx="8222">
                  <c:v>48.444</c:v>
                </c:pt>
                <c:pt idx="8223">
                  <c:v>49.052</c:v>
                </c:pt>
                <c:pt idx="8224">
                  <c:v>48.615</c:v>
                </c:pt>
                <c:pt idx="8225">
                  <c:v>48.226</c:v>
                </c:pt>
                <c:pt idx="8226">
                  <c:v>49.138</c:v>
                </c:pt>
                <c:pt idx="8227">
                  <c:v>47.828</c:v>
                </c:pt>
                <c:pt idx="8228">
                  <c:v>49.014</c:v>
                </c:pt>
                <c:pt idx="8229">
                  <c:v>48.419</c:v>
                </c:pt>
                <c:pt idx="8230">
                  <c:v>48.884</c:v>
                </c:pt>
                <c:pt idx="8231">
                  <c:v>48.536</c:v>
                </c:pt>
                <c:pt idx="8232">
                  <c:v>48.185</c:v>
                </c:pt>
                <c:pt idx="8233">
                  <c:v>48.419</c:v>
                </c:pt>
                <c:pt idx="8234">
                  <c:v>48.853</c:v>
                </c:pt>
                <c:pt idx="8235">
                  <c:v>48.207</c:v>
                </c:pt>
                <c:pt idx="8236">
                  <c:v>48.387</c:v>
                </c:pt>
                <c:pt idx="8237">
                  <c:v>48.826</c:v>
                </c:pt>
                <c:pt idx="8238">
                  <c:v>48.839</c:v>
                </c:pt>
                <c:pt idx="8239">
                  <c:v>48.104</c:v>
                </c:pt>
                <c:pt idx="8240">
                  <c:v>48.428</c:v>
                </c:pt>
                <c:pt idx="8241">
                  <c:v>48.518</c:v>
                </c:pt>
                <c:pt idx="8242">
                  <c:v>48.709</c:v>
                </c:pt>
                <c:pt idx="8243">
                  <c:v>48.429</c:v>
                </c:pt>
                <c:pt idx="8244">
                  <c:v>48.604</c:v>
                </c:pt>
                <c:pt idx="8245">
                  <c:v>48.769</c:v>
                </c:pt>
                <c:pt idx="8246">
                  <c:v>48.658</c:v>
                </c:pt>
                <c:pt idx="8247">
                  <c:v>49.114</c:v>
                </c:pt>
                <c:pt idx="8248">
                  <c:v>48.635</c:v>
                </c:pt>
                <c:pt idx="8249">
                  <c:v>48.392</c:v>
                </c:pt>
                <c:pt idx="8250">
                  <c:v>48.624</c:v>
                </c:pt>
                <c:pt idx="8251">
                  <c:v>48.354</c:v>
                </c:pt>
                <c:pt idx="8252">
                  <c:v>49.042</c:v>
                </c:pt>
                <c:pt idx="8253">
                  <c:v>48.875</c:v>
                </c:pt>
                <c:pt idx="8254">
                  <c:v>48.399</c:v>
                </c:pt>
                <c:pt idx="8255">
                  <c:v>47.979</c:v>
                </c:pt>
                <c:pt idx="8256">
                  <c:v>49.516</c:v>
                </c:pt>
                <c:pt idx="8257">
                  <c:v>47.913</c:v>
                </c:pt>
                <c:pt idx="8258">
                  <c:v>48.441</c:v>
                </c:pt>
                <c:pt idx="8259">
                  <c:v>48.776</c:v>
                </c:pt>
                <c:pt idx="8260">
                  <c:v>48.647</c:v>
                </c:pt>
                <c:pt idx="8261">
                  <c:v>48.634</c:v>
                </c:pt>
                <c:pt idx="8262">
                  <c:v>48.444</c:v>
                </c:pt>
                <c:pt idx="8263">
                  <c:v>48.847</c:v>
                </c:pt>
                <c:pt idx="8264">
                  <c:v>48.528</c:v>
                </c:pt>
                <c:pt idx="8265">
                  <c:v>48.217</c:v>
                </c:pt>
                <c:pt idx="8266">
                  <c:v>48.6280000000001</c:v>
                </c:pt>
                <c:pt idx="8267">
                  <c:v>48.358</c:v>
                </c:pt>
                <c:pt idx="8268">
                  <c:v>48.884</c:v>
                </c:pt>
                <c:pt idx="8269">
                  <c:v>49.267</c:v>
                </c:pt>
                <c:pt idx="8270">
                  <c:v>48.822</c:v>
                </c:pt>
                <c:pt idx="8271">
                  <c:v>48.366</c:v>
                </c:pt>
                <c:pt idx="8272">
                  <c:v>48.7680000000001</c:v>
                </c:pt>
                <c:pt idx="8273">
                  <c:v>49.089</c:v>
                </c:pt>
                <c:pt idx="8274">
                  <c:v>48.959</c:v>
                </c:pt>
                <c:pt idx="8275">
                  <c:v>48.734</c:v>
                </c:pt>
                <c:pt idx="8276">
                  <c:v>48.034</c:v>
                </c:pt>
                <c:pt idx="8277">
                  <c:v>47.794</c:v>
                </c:pt>
                <c:pt idx="8278">
                  <c:v>48.6950000000001</c:v>
                </c:pt>
                <c:pt idx="8279">
                  <c:v>48.888</c:v>
                </c:pt>
                <c:pt idx="8280">
                  <c:v>48.818</c:v>
                </c:pt>
                <c:pt idx="8281">
                  <c:v>48.636</c:v>
                </c:pt>
                <c:pt idx="8282">
                  <c:v>48.946</c:v>
                </c:pt>
                <c:pt idx="8283">
                  <c:v>48.411</c:v>
                </c:pt>
                <c:pt idx="8284">
                  <c:v>48.89</c:v>
                </c:pt>
                <c:pt idx="8285">
                  <c:v>48.609</c:v>
                </c:pt>
                <c:pt idx="8286">
                  <c:v>49.81</c:v>
                </c:pt>
                <c:pt idx="8287">
                  <c:v>48.626</c:v>
                </c:pt>
                <c:pt idx="8288">
                  <c:v>48.943</c:v>
                </c:pt>
                <c:pt idx="8289">
                  <c:v>48.653</c:v>
                </c:pt>
                <c:pt idx="8290">
                  <c:v>49.314</c:v>
                </c:pt>
                <c:pt idx="8291">
                  <c:v>48.624</c:v>
                </c:pt>
                <c:pt idx="8292">
                  <c:v>48.989</c:v>
                </c:pt>
                <c:pt idx="8293">
                  <c:v>48.964</c:v>
                </c:pt>
                <c:pt idx="8294">
                  <c:v>49.3</c:v>
                </c:pt>
                <c:pt idx="8295">
                  <c:v>49.127</c:v>
                </c:pt>
                <c:pt idx="8296">
                  <c:v>47.996</c:v>
                </c:pt>
                <c:pt idx="8297">
                  <c:v>48.424</c:v>
                </c:pt>
                <c:pt idx="8298">
                  <c:v>48.46</c:v>
                </c:pt>
                <c:pt idx="8299">
                  <c:v>47.949</c:v>
                </c:pt>
                <c:pt idx="8300">
                  <c:v>48.571</c:v>
                </c:pt>
                <c:pt idx="8301">
                  <c:v>48.53</c:v>
                </c:pt>
                <c:pt idx="8302">
                  <c:v>48.699</c:v>
                </c:pt>
                <c:pt idx="8303">
                  <c:v>48.608</c:v>
                </c:pt>
                <c:pt idx="8304">
                  <c:v>48.93</c:v>
                </c:pt>
                <c:pt idx="8305">
                  <c:v>48.309</c:v>
                </c:pt>
                <c:pt idx="8306">
                  <c:v>48.597</c:v>
                </c:pt>
                <c:pt idx="8307">
                  <c:v>48.665</c:v>
                </c:pt>
                <c:pt idx="8308">
                  <c:v>48.451</c:v>
                </c:pt>
                <c:pt idx="8309">
                  <c:v>48.883</c:v>
                </c:pt>
                <c:pt idx="8310">
                  <c:v>48.886</c:v>
                </c:pt>
                <c:pt idx="8311">
                  <c:v>48.531</c:v>
                </c:pt>
                <c:pt idx="8312">
                  <c:v>48.929</c:v>
                </c:pt>
                <c:pt idx="8313">
                  <c:v>48.724</c:v>
                </c:pt>
                <c:pt idx="8314">
                  <c:v>49.142</c:v>
                </c:pt>
                <c:pt idx="8315">
                  <c:v>48.767</c:v>
                </c:pt>
                <c:pt idx="8316">
                  <c:v>48.441</c:v>
                </c:pt>
                <c:pt idx="8317">
                  <c:v>48.525</c:v>
                </c:pt>
                <c:pt idx="8318">
                  <c:v>48.636</c:v>
                </c:pt>
                <c:pt idx="8319">
                  <c:v>48.504</c:v>
                </c:pt>
                <c:pt idx="8320">
                  <c:v>48.6980000000001</c:v>
                </c:pt>
                <c:pt idx="8321">
                  <c:v>48.655</c:v>
                </c:pt>
                <c:pt idx="8322">
                  <c:v>48.3</c:v>
                </c:pt>
                <c:pt idx="8323">
                  <c:v>48.406</c:v>
                </c:pt>
                <c:pt idx="8324">
                  <c:v>48.687</c:v>
                </c:pt>
                <c:pt idx="8325">
                  <c:v>48.801</c:v>
                </c:pt>
                <c:pt idx="8326">
                  <c:v>48.687</c:v>
                </c:pt>
                <c:pt idx="8327">
                  <c:v>48.439</c:v>
                </c:pt>
                <c:pt idx="8328">
                  <c:v>48.612</c:v>
                </c:pt>
                <c:pt idx="8329">
                  <c:v>47.861</c:v>
                </c:pt>
                <c:pt idx="8330">
                  <c:v>48.499</c:v>
                </c:pt>
                <c:pt idx="8331">
                  <c:v>48.885</c:v>
                </c:pt>
                <c:pt idx="8332">
                  <c:v>49.12</c:v>
                </c:pt>
                <c:pt idx="8333">
                  <c:v>49.138</c:v>
                </c:pt>
                <c:pt idx="8334">
                  <c:v>48.814</c:v>
                </c:pt>
                <c:pt idx="8335">
                  <c:v>47.742</c:v>
                </c:pt>
                <c:pt idx="8336">
                  <c:v>47.581</c:v>
                </c:pt>
                <c:pt idx="8337">
                  <c:v>48.53</c:v>
                </c:pt>
                <c:pt idx="8338">
                  <c:v>49.043</c:v>
                </c:pt>
                <c:pt idx="8339">
                  <c:v>48.614</c:v>
                </c:pt>
                <c:pt idx="8340">
                  <c:v>48.478</c:v>
                </c:pt>
                <c:pt idx="8341">
                  <c:v>48.377</c:v>
                </c:pt>
                <c:pt idx="8342">
                  <c:v>48.734</c:v>
                </c:pt>
                <c:pt idx="8343">
                  <c:v>47.602</c:v>
                </c:pt>
                <c:pt idx="8344">
                  <c:v>48.576</c:v>
                </c:pt>
                <c:pt idx="8345">
                  <c:v>48.702</c:v>
                </c:pt>
                <c:pt idx="8346">
                  <c:v>48.468</c:v>
                </c:pt>
                <c:pt idx="8347">
                  <c:v>48.607</c:v>
                </c:pt>
                <c:pt idx="8348">
                  <c:v>48.7380000000001</c:v>
                </c:pt>
                <c:pt idx="8349">
                  <c:v>48.475</c:v>
                </c:pt>
                <c:pt idx="8350">
                  <c:v>48.277</c:v>
                </c:pt>
                <c:pt idx="8351">
                  <c:v>48.808</c:v>
                </c:pt>
                <c:pt idx="8352">
                  <c:v>48.895</c:v>
                </c:pt>
                <c:pt idx="8353">
                  <c:v>48.694</c:v>
                </c:pt>
                <c:pt idx="8354">
                  <c:v>48.709</c:v>
                </c:pt>
                <c:pt idx="8355">
                  <c:v>48.64</c:v>
                </c:pt>
                <c:pt idx="8356">
                  <c:v>47.862</c:v>
                </c:pt>
                <c:pt idx="8357">
                  <c:v>47.973</c:v>
                </c:pt>
                <c:pt idx="8358">
                  <c:v>48.2920000000001</c:v>
                </c:pt>
                <c:pt idx="8359">
                  <c:v>48.447</c:v>
                </c:pt>
                <c:pt idx="8360">
                  <c:v>48.601</c:v>
                </c:pt>
                <c:pt idx="8361">
                  <c:v>48.96</c:v>
                </c:pt>
                <c:pt idx="8362">
                  <c:v>48.644</c:v>
                </c:pt>
                <c:pt idx="8363">
                  <c:v>48.617</c:v>
                </c:pt>
                <c:pt idx="8364">
                  <c:v>49.044</c:v>
                </c:pt>
                <c:pt idx="8365">
                  <c:v>49.333</c:v>
                </c:pt>
                <c:pt idx="8366">
                  <c:v>47.566</c:v>
                </c:pt>
                <c:pt idx="8367">
                  <c:v>48.52</c:v>
                </c:pt>
                <c:pt idx="8368">
                  <c:v>48.905</c:v>
                </c:pt>
                <c:pt idx="8369">
                  <c:v>48.627</c:v>
                </c:pt>
                <c:pt idx="8370">
                  <c:v>48.753</c:v>
                </c:pt>
                <c:pt idx="8371">
                  <c:v>48.757</c:v>
                </c:pt>
                <c:pt idx="8372">
                  <c:v>48.764</c:v>
                </c:pt>
                <c:pt idx="8373">
                  <c:v>48.668</c:v>
                </c:pt>
                <c:pt idx="8374">
                  <c:v>48.719</c:v>
                </c:pt>
                <c:pt idx="8375">
                  <c:v>49.054</c:v>
                </c:pt>
                <c:pt idx="8376">
                  <c:v>48.718</c:v>
                </c:pt>
                <c:pt idx="8377">
                  <c:v>48.984</c:v>
                </c:pt>
                <c:pt idx="8378">
                  <c:v>48.32</c:v>
                </c:pt>
                <c:pt idx="8379">
                  <c:v>48.672</c:v>
                </c:pt>
                <c:pt idx="8380">
                  <c:v>48.705</c:v>
                </c:pt>
                <c:pt idx="8381">
                  <c:v>48.366</c:v>
                </c:pt>
                <c:pt idx="8382">
                  <c:v>49.2990000000001</c:v>
                </c:pt>
                <c:pt idx="8383">
                  <c:v>49.864</c:v>
                </c:pt>
                <c:pt idx="8384">
                  <c:v>48.332</c:v>
                </c:pt>
                <c:pt idx="8385">
                  <c:v>48.425</c:v>
                </c:pt>
                <c:pt idx="8386">
                  <c:v>49.008</c:v>
                </c:pt>
                <c:pt idx="8387">
                  <c:v>48.662</c:v>
                </c:pt>
                <c:pt idx="8388">
                  <c:v>49.244</c:v>
                </c:pt>
                <c:pt idx="8389">
                  <c:v>48.532</c:v>
                </c:pt>
                <c:pt idx="8390">
                  <c:v>48.497</c:v>
                </c:pt>
                <c:pt idx="8391">
                  <c:v>49.071</c:v>
                </c:pt>
                <c:pt idx="8392">
                  <c:v>48.599</c:v>
                </c:pt>
                <c:pt idx="8393">
                  <c:v>48.291</c:v>
                </c:pt>
                <c:pt idx="8394">
                  <c:v>48.76</c:v>
                </c:pt>
                <c:pt idx="8395">
                  <c:v>49.306</c:v>
                </c:pt>
                <c:pt idx="8396">
                  <c:v>48.873</c:v>
                </c:pt>
                <c:pt idx="8397">
                  <c:v>48.837</c:v>
                </c:pt>
                <c:pt idx="8398">
                  <c:v>48.06</c:v>
                </c:pt>
                <c:pt idx="8399">
                  <c:v>48.2380000000001</c:v>
                </c:pt>
                <c:pt idx="8400">
                  <c:v>48.44</c:v>
                </c:pt>
                <c:pt idx="8401">
                  <c:v>48.69</c:v>
                </c:pt>
                <c:pt idx="8402">
                  <c:v>48.856</c:v>
                </c:pt>
                <c:pt idx="8403">
                  <c:v>48.654</c:v>
                </c:pt>
                <c:pt idx="8404">
                  <c:v>48.553</c:v>
                </c:pt>
                <c:pt idx="8405">
                  <c:v>48.585</c:v>
                </c:pt>
                <c:pt idx="8406">
                  <c:v>48.653</c:v>
                </c:pt>
                <c:pt idx="8407">
                  <c:v>48.553</c:v>
                </c:pt>
                <c:pt idx="8408">
                  <c:v>48.59</c:v>
                </c:pt>
                <c:pt idx="8409">
                  <c:v>48.446</c:v>
                </c:pt>
                <c:pt idx="8410">
                  <c:v>48.526</c:v>
                </c:pt>
                <c:pt idx="8411">
                  <c:v>49.153</c:v>
                </c:pt>
                <c:pt idx="8412">
                  <c:v>48.793</c:v>
                </c:pt>
                <c:pt idx="8413">
                  <c:v>48.467</c:v>
                </c:pt>
                <c:pt idx="8414">
                  <c:v>48.786</c:v>
                </c:pt>
                <c:pt idx="8415">
                  <c:v>48.63</c:v>
                </c:pt>
                <c:pt idx="8416">
                  <c:v>48.681</c:v>
                </c:pt>
                <c:pt idx="8417">
                  <c:v>49.023</c:v>
                </c:pt>
                <c:pt idx="8418">
                  <c:v>49.161</c:v>
                </c:pt>
                <c:pt idx="8419">
                  <c:v>48.416</c:v>
                </c:pt>
                <c:pt idx="8420">
                  <c:v>48.28</c:v>
                </c:pt>
                <c:pt idx="8421">
                  <c:v>49.737</c:v>
                </c:pt>
                <c:pt idx="8422">
                  <c:v>48.896</c:v>
                </c:pt>
                <c:pt idx="8423">
                  <c:v>48.689</c:v>
                </c:pt>
                <c:pt idx="8424">
                  <c:v>48.494</c:v>
                </c:pt>
                <c:pt idx="8425">
                  <c:v>48.7280000000001</c:v>
                </c:pt>
                <c:pt idx="8426">
                  <c:v>48.366</c:v>
                </c:pt>
                <c:pt idx="8427">
                  <c:v>48.334</c:v>
                </c:pt>
                <c:pt idx="8428">
                  <c:v>49.112</c:v>
                </c:pt>
                <c:pt idx="8429">
                  <c:v>48.751</c:v>
                </c:pt>
                <c:pt idx="8430">
                  <c:v>48.426</c:v>
                </c:pt>
                <c:pt idx="8431">
                  <c:v>48.494</c:v>
                </c:pt>
                <c:pt idx="8432">
                  <c:v>48.149</c:v>
                </c:pt>
                <c:pt idx="8433">
                  <c:v>48.391</c:v>
                </c:pt>
                <c:pt idx="8434">
                  <c:v>48.864</c:v>
                </c:pt>
                <c:pt idx="8435">
                  <c:v>48.36</c:v>
                </c:pt>
                <c:pt idx="8436">
                  <c:v>48.59</c:v>
                </c:pt>
                <c:pt idx="8437">
                  <c:v>48.83</c:v>
                </c:pt>
                <c:pt idx="8438">
                  <c:v>48.361</c:v>
                </c:pt>
                <c:pt idx="8439">
                  <c:v>48.615</c:v>
                </c:pt>
                <c:pt idx="8440">
                  <c:v>47.879</c:v>
                </c:pt>
                <c:pt idx="8441">
                  <c:v>48.548</c:v>
                </c:pt>
                <c:pt idx="8442">
                  <c:v>49.254</c:v>
                </c:pt>
                <c:pt idx="8443">
                  <c:v>48.376</c:v>
                </c:pt>
                <c:pt idx="8444">
                  <c:v>48.226</c:v>
                </c:pt>
                <c:pt idx="8445">
                  <c:v>49.13</c:v>
                </c:pt>
                <c:pt idx="8446">
                  <c:v>48.962</c:v>
                </c:pt>
                <c:pt idx="8447">
                  <c:v>48.649</c:v>
                </c:pt>
                <c:pt idx="8448">
                  <c:v>48.802</c:v>
                </c:pt>
                <c:pt idx="8449">
                  <c:v>48.704</c:v>
                </c:pt>
                <c:pt idx="8450">
                  <c:v>49.087</c:v>
                </c:pt>
                <c:pt idx="8451">
                  <c:v>48.606</c:v>
                </c:pt>
                <c:pt idx="8452">
                  <c:v>48.6920000000001</c:v>
                </c:pt>
                <c:pt idx="8453">
                  <c:v>49.148</c:v>
                </c:pt>
                <c:pt idx="8454">
                  <c:v>48.883</c:v>
                </c:pt>
                <c:pt idx="8455">
                  <c:v>49.27</c:v>
                </c:pt>
                <c:pt idx="8456">
                  <c:v>48.968</c:v>
                </c:pt>
                <c:pt idx="8457">
                  <c:v>48.069</c:v>
                </c:pt>
                <c:pt idx="8458">
                  <c:v>48.464</c:v>
                </c:pt>
                <c:pt idx="8459">
                  <c:v>48.407</c:v>
                </c:pt>
                <c:pt idx="8460">
                  <c:v>48.851</c:v>
                </c:pt>
                <c:pt idx="8461">
                  <c:v>48.653</c:v>
                </c:pt>
                <c:pt idx="8462">
                  <c:v>49.157</c:v>
                </c:pt>
                <c:pt idx="8463">
                  <c:v>48.536</c:v>
                </c:pt>
                <c:pt idx="8464">
                  <c:v>48.699</c:v>
                </c:pt>
                <c:pt idx="8465">
                  <c:v>48.794</c:v>
                </c:pt>
                <c:pt idx="8466">
                  <c:v>48.934</c:v>
                </c:pt>
                <c:pt idx="8467">
                  <c:v>48.654</c:v>
                </c:pt>
                <c:pt idx="8468">
                  <c:v>48.137</c:v>
                </c:pt>
                <c:pt idx="8469">
                  <c:v>49.526</c:v>
                </c:pt>
                <c:pt idx="8470">
                  <c:v>49.249</c:v>
                </c:pt>
                <c:pt idx="8471">
                  <c:v>48.966</c:v>
                </c:pt>
                <c:pt idx="8472">
                  <c:v>48.339</c:v>
                </c:pt>
                <c:pt idx="8473">
                  <c:v>48.078</c:v>
                </c:pt>
                <c:pt idx="8474">
                  <c:v>48.478</c:v>
                </c:pt>
                <c:pt idx="8475">
                  <c:v>48.652</c:v>
                </c:pt>
                <c:pt idx="8476">
                  <c:v>49.147</c:v>
                </c:pt>
                <c:pt idx="8477">
                  <c:v>48.655</c:v>
                </c:pt>
                <c:pt idx="8478">
                  <c:v>48.846</c:v>
                </c:pt>
                <c:pt idx="8479">
                  <c:v>48.586</c:v>
                </c:pt>
                <c:pt idx="8480">
                  <c:v>48.261</c:v>
                </c:pt>
                <c:pt idx="8481">
                  <c:v>48.364</c:v>
                </c:pt>
                <c:pt idx="8482">
                  <c:v>49.129</c:v>
                </c:pt>
                <c:pt idx="8483">
                  <c:v>48.675</c:v>
                </c:pt>
                <c:pt idx="8484">
                  <c:v>49.363</c:v>
                </c:pt>
                <c:pt idx="8485">
                  <c:v>48.479</c:v>
                </c:pt>
                <c:pt idx="8486">
                  <c:v>48.387</c:v>
                </c:pt>
                <c:pt idx="8487">
                  <c:v>48.597</c:v>
                </c:pt>
                <c:pt idx="8488">
                  <c:v>49.827</c:v>
                </c:pt>
                <c:pt idx="8489">
                  <c:v>48.354</c:v>
                </c:pt>
                <c:pt idx="8490">
                  <c:v>49.078</c:v>
                </c:pt>
                <c:pt idx="8491">
                  <c:v>48.777</c:v>
                </c:pt>
                <c:pt idx="8492">
                  <c:v>48.408</c:v>
                </c:pt>
                <c:pt idx="8493">
                  <c:v>49.023</c:v>
                </c:pt>
                <c:pt idx="8494">
                  <c:v>48.426</c:v>
                </c:pt>
                <c:pt idx="8495">
                  <c:v>48.925</c:v>
                </c:pt>
                <c:pt idx="8496">
                  <c:v>48.315</c:v>
                </c:pt>
                <c:pt idx="8497">
                  <c:v>48.612</c:v>
                </c:pt>
                <c:pt idx="8498">
                  <c:v>49.123</c:v>
                </c:pt>
                <c:pt idx="8499">
                  <c:v>48.264</c:v>
                </c:pt>
                <c:pt idx="8500">
                  <c:v>48.351</c:v>
                </c:pt>
                <c:pt idx="8501">
                  <c:v>49.872</c:v>
                </c:pt>
                <c:pt idx="8502">
                  <c:v>48.863</c:v>
                </c:pt>
                <c:pt idx="8503">
                  <c:v>48.553</c:v>
                </c:pt>
                <c:pt idx="8504">
                  <c:v>48.35</c:v>
                </c:pt>
                <c:pt idx="8505">
                  <c:v>48.343</c:v>
                </c:pt>
                <c:pt idx="8506">
                  <c:v>49.463</c:v>
                </c:pt>
                <c:pt idx="8507">
                  <c:v>48.933</c:v>
                </c:pt>
                <c:pt idx="8508">
                  <c:v>48.7680000000001</c:v>
                </c:pt>
                <c:pt idx="8509">
                  <c:v>48.804</c:v>
                </c:pt>
                <c:pt idx="8510">
                  <c:v>48.936</c:v>
                </c:pt>
                <c:pt idx="8511">
                  <c:v>48.6280000000001</c:v>
                </c:pt>
                <c:pt idx="8512">
                  <c:v>48.885</c:v>
                </c:pt>
                <c:pt idx="8513">
                  <c:v>48.843</c:v>
                </c:pt>
                <c:pt idx="8514">
                  <c:v>48.956</c:v>
                </c:pt>
                <c:pt idx="8515">
                  <c:v>48.914</c:v>
                </c:pt>
                <c:pt idx="8516">
                  <c:v>49.409</c:v>
                </c:pt>
                <c:pt idx="8517">
                  <c:v>48.124</c:v>
                </c:pt>
                <c:pt idx="8518">
                  <c:v>48.874</c:v>
                </c:pt>
                <c:pt idx="8519">
                  <c:v>48.7380000000001</c:v>
                </c:pt>
                <c:pt idx="8520">
                  <c:v>49.002</c:v>
                </c:pt>
                <c:pt idx="8521">
                  <c:v>48.405</c:v>
                </c:pt>
                <c:pt idx="8522">
                  <c:v>48.406</c:v>
                </c:pt>
                <c:pt idx="8523">
                  <c:v>48.257</c:v>
                </c:pt>
                <c:pt idx="8524">
                  <c:v>48.437</c:v>
                </c:pt>
                <c:pt idx="8525">
                  <c:v>48.926</c:v>
                </c:pt>
                <c:pt idx="8526">
                  <c:v>48.959</c:v>
                </c:pt>
                <c:pt idx="8527">
                  <c:v>49.098</c:v>
                </c:pt>
                <c:pt idx="8528">
                  <c:v>48.282</c:v>
                </c:pt>
                <c:pt idx="8529">
                  <c:v>48.528</c:v>
                </c:pt>
                <c:pt idx="8530">
                  <c:v>48.763</c:v>
                </c:pt>
                <c:pt idx="8531">
                  <c:v>48.855</c:v>
                </c:pt>
                <c:pt idx="8532">
                  <c:v>48.018</c:v>
                </c:pt>
                <c:pt idx="8533">
                  <c:v>48.542</c:v>
                </c:pt>
                <c:pt idx="8534">
                  <c:v>49.094</c:v>
                </c:pt>
                <c:pt idx="8535">
                  <c:v>48.818</c:v>
                </c:pt>
                <c:pt idx="8536">
                  <c:v>48.706</c:v>
                </c:pt>
                <c:pt idx="8537">
                  <c:v>48.835</c:v>
                </c:pt>
                <c:pt idx="8538">
                  <c:v>48.584</c:v>
                </c:pt>
                <c:pt idx="8539">
                  <c:v>48.991</c:v>
                </c:pt>
                <c:pt idx="8540">
                  <c:v>48.59</c:v>
                </c:pt>
                <c:pt idx="8541">
                  <c:v>48.073</c:v>
                </c:pt>
                <c:pt idx="8542">
                  <c:v>48.554</c:v>
                </c:pt>
                <c:pt idx="8543">
                  <c:v>48.742</c:v>
                </c:pt>
                <c:pt idx="8544">
                  <c:v>48.99</c:v>
                </c:pt>
                <c:pt idx="8545">
                  <c:v>48.748</c:v>
                </c:pt>
                <c:pt idx="8546">
                  <c:v>48.665</c:v>
                </c:pt>
                <c:pt idx="8547">
                  <c:v>49.563</c:v>
                </c:pt>
                <c:pt idx="8548">
                  <c:v>48.318</c:v>
                </c:pt>
                <c:pt idx="8549">
                  <c:v>48.78</c:v>
                </c:pt>
                <c:pt idx="8550">
                  <c:v>48.339</c:v>
                </c:pt>
                <c:pt idx="8551">
                  <c:v>48.489</c:v>
                </c:pt>
                <c:pt idx="8552">
                  <c:v>48.581</c:v>
                </c:pt>
                <c:pt idx="8553">
                  <c:v>48.383</c:v>
                </c:pt>
                <c:pt idx="8554">
                  <c:v>49.2380000000001</c:v>
                </c:pt>
                <c:pt idx="8555">
                  <c:v>47.483</c:v>
                </c:pt>
                <c:pt idx="8556">
                  <c:v>48.62</c:v>
                </c:pt>
                <c:pt idx="8557">
                  <c:v>48.856</c:v>
                </c:pt>
                <c:pt idx="8558">
                  <c:v>48.788</c:v>
                </c:pt>
                <c:pt idx="8559">
                  <c:v>48.752</c:v>
                </c:pt>
                <c:pt idx="8560">
                  <c:v>48.577</c:v>
                </c:pt>
                <c:pt idx="8561">
                  <c:v>48.907</c:v>
                </c:pt>
                <c:pt idx="8562">
                  <c:v>47.87</c:v>
                </c:pt>
                <c:pt idx="8563">
                  <c:v>48.451</c:v>
                </c:pt>
                <c:pt idx="8564">
                  <c:v>48.36</c:v>
                </c:pt>
                <c:pt idx="8565">
                  <c:v>48.621</c:v>
                </c:pt>
                <c:pt idx="8566">
                  <c:v>48.604</c:v>
                </c:pt>
                <c:pt idx="8567">
                  <c:v>48.327</c:v>
                </c:pt>
                <c:pt idx="8568">
                  <c:v>48.586</c:v>
                </c:pt>
                <c:pt idx="8569">
                  <c:v>47.945</c:v>
                </c:pt>
                <c:pt idx="8570">
                  <c:v>48.727</c:v>
                </c:pt>
                <c:pt idx="8571">
                  <c:v>47.872</c:v>
                </c:pt>
                <c:pt idx="8572">
                  <c:v>49.552</c:v>
                </c:pt>
                <c:pt idx="8573">
                  <c:v>48.601</c:v>
                </c:pt>
                <c:pt idx="8574">
                  <c:v>48.873</c:v>
                </c:pt>
                <c:pt idx="8575">
                  <c:v>48.359</c:v>
                </c:pt>
                <c:pt idx="8576">
                  <c:v>48.618</c:v>
                </c:pt>
                <c:pt idx="8577">
                  <c:v>48.682</c:v>
                </c:pt>
                <c:pt idx="8578">
                  <c:v>48.207</c:v>
                </c:pt>
                <c:pt idx="8579">
                  <c:v>48.869</c:v>
                </c:pt>
                <c:pt idx="8580">
                  <c:v>48.284</c:v>
                </c:pt>
                <c:pt idx="8581">
                  <c:v>49.968</c:v>
                </c:pt>
                <c:pt idx="8582">
                  <c:v>48.6920000000001</c:v>
                </c:pt>
                <c:pt idx="8583">
                  <c:v>48.449</c:v>
                </c:pt>
                <c:pt idx="8584">
                  <c:v>48.531</c:v>
                </c:pt>
                <c:pt idx="8585">
                  <c:v>48.985</c:v>
                </c:pt>
                <c:pt idx="8586">
                  <c:v>48.896</c:v>
                </c:pt>
                <c:pt idx="8587">
                  <c:v>48.236</c:v>
                </c:pt>
                <c:pt idx="8588">
                  <c:v>48.887</c:v>
                </c:pt>
                <c:pt idx="8589">
                  <c:v>48.537</c:v>
                </c:pt>
                <c:pt idx="8590">
                  <c:v>49.969</c:v>
                </c:pt>
                <c:pt idx="8591">
                  <c:v>48.718</c:v>
                </c:pt>
                <c:pt idx="8592">
                  <c:v>48.953</c:v>
                </c:pt>
                <c:pt idx="8593">
                  <c:v>48.617</c:v>
                </c:pt>
                <c:pt idx="8594">
                  <c:v>48.687</c:v>
                </c:pt>
                <c:pt idx="8595">
                  <c:v>48.389</c:v>
                </c:pt>
                <c:pt idx="8596">
                  <c:v>47.558</c:v>
                </c:pt>
                <c:pt idx="8597">
                  <c:v>48.689</c:v>
                </c:pt>
                <c:pt idx="8598">
                  <c:v>48.752</c:v>
                </c:pt>
                <c:pt idx="8599">
                  <c:v>48.667</c:v>
                </c:pt>
                <c:pt idx="8600">
                  <c:v>48.522</c:v>
                </c:pt>
                <c:pt idx="8601">
                  <c:v>48.982</c:v>
                </c:pt>
                <c:pt idx="8602">
                  <c:v>48.7220000000001</c:v>
                </c:pt>
                <c:pt idx="8603">
                  <c:v>48.563</c:v>
                </c:pt>
                <c:pt idx="8604">
                  <c:v>49.011</c:v>
                </c:pt>
                <c:pt idx="8605">
                  <c:v>48.203</c:v>
                </c:pt>
                <c:pt idx="8606">
                  <c:v>48.567</c:v>
                </c:pt>
                <c:pt idx="8607">
                  <c:v>48.81</c:v>
                </c:pt>
                <c:pt idx="8608">
                  <c:v>48.726</c:v>
                </c:pt>
                <c:pt idx="8609">
                  <c:v>48.552</c:v>
                </c:pt>
                <c:pt idx="8610">
                  <c:v>48.602</c:v>
                </c:pt>
                <c:pt idx="8611">
                  <c:v>48.394</c:v>
                </c:pt>
                <c:pt idx="8612">
                  <c:v>48.26</c:v>
                </c:pt>
                <c:pt idx="8613">
                  <c:v>48.718</c:v>
                </c:pt>
                <c:pt idx="8614">
                  <c:v>48.657</c:v>
                </c:pt>
                <c:pt idx="8615">
                  <c:v>48.133</c:v>
                </c:pt>
                <c:pt idx="8616">
                  <c:v>48.311</c:v>
                </c:pt>
                <c:pt idx="8617">
                  <c:v>48.384</c:v>
                </c:pt>
                <c:pt idx="8618">
                  <c:v>48.535</c:v>
                </c:pt>
                <c:pt idx="8619">
                  <c:v>48.929</c:v>
                </c:pt>
                <c:pt idx="8620">
                  <c:v>48.704</c:v>
                </c:pt>
                <c:pt idx="8621">
                  <c:v>48.814</c:v>
                </c:pt>
                <c:pt idx="8622">
                  <c:v>49.148</c:v>
                </c:pt>
                <c:pt idx="8623">
                  <c:v>48.368</c:v>
                </c:pt>
                <c:pt idx="8624">
                  <c:v>49.012</c:v>
                </c:pt>
                <c:pt idx="8625">
                  <c:v>48.713</c:v>
                </c:pt>
                <c:pt idx="8626">
                  <c:v>48.423</c:v>
                </c:pt>
                <c:pt idx="8627">
                  <c:v>48.637</c:v>
                </c:pt>
                <c:pt idx="8628">
                  <c:v>49.06</c:v>
                </c:pt>
                <c:pt idx="8629">
                  <c:v>48.678</c:v>
                </c:pt>
                <c:pt idx="8630">
                  <c:v>48.53</c:v>
                </c:pt>
                <c:pt idx="8631">
                  <c:v>48.014</c:v>
                </c:pt>
                <c:pt idx="8632">
                  <c:v>48.021</c:v>
                </c:pt>
                <c:pt idx="8633">
                  <c:v>48.23</c:v>
                </c:pt>
                <c:pt idx="8634">
                  <c:v>48.809</c:v>
                </c:pt>
                <c:pt idx="8635">
                  <c:v>48.981</c:v>
                </c:pt>
                <c:pt idx="8636">
                  <c:v>48.97</c:v>
                </c:pt>
                <c:pt idx="8637">
                  <c:v>48.603</c:v>
                </c:pt>
                <c:pt idx="8638">
                  <c:v>48.607</c:v>
                </c:pt>
                <c:pt idx="8639">
                  <c:v>49.147</c:v>
                </c:pt>
                <c:pt idx="8640">
                  <c:v>48.833</c:v>
                </c:pt>
                <c:pt idx="8641">
                  <c:v>48.023</c:v>
                </c:pt>
                <c:pt idx="8642">
                  <c:v>49.418</c:v>
                </c:pt>
                <c:pt idx="8643">
                  <c:v>49.044</c:v>
                </c:pt>
                <c:pt idx="8644">
                  <c:v>48.564</c:v>
                </c:pt>
                <c:pt idx="8645">
                  <c:v>48.45</c:v>
                </c:pt>
                <c:pt idx="8646">
                  <c:v>48.924</c:v>
                </c:pt>
                <c:pt idx="8647">
                  <c:v>48.924</c:v>
                </c:pt>
                <c:pt idx="8648">
                  <c:v>47.641</c:v>
                </c:pt>
                <c:pt idx="8649">
                  <c:v>49.654</c:v>
                </c:pt>
                <c:pt idx="8650">
                  <c:v>48.797</c:v>
                </c:pt>
                <c:pt idx="8651">
                  <c:v>48.507</c:v>
                </c:pt>
                <c:pt idx="8652">
                  <c:v>48.924</c:v>
                </c:pt>
                <c:pt idx="8653">
                  <c:v>48.71</c:v>
                </c:pt>
                <c:pt idx="8654">
                  <c:v>48.961</c:v>
                </c:pt>
                <c:pt idx="8655">
                  <c:v>48.289</c:v>
                </c:pt>
                <c:pt idx="8656">
                  <c:v>49.221</c:v>
                </c:pt>
                <c:pt idx="8657">
                  <c:v>49.026</c:v>
                </c:pt>
                <c:pt idx="8658">
                  <c:v>48.7320000000001</c:v>
                </c:pt>
                <c:pt idx="8659">
                  <c:v>48.843</c:v>
                </c:pt>
                <c:pt idx="8660">
                  <c:v>48.7220000000001</c:v>
                </c:pt>
                <c:pt idx="8661">
                  <c:v>48.7990000000001</c:v>
                </c:pt>
                <c:pt idx="8662">
                  <c:v>48.717</c:v>
                </c:pt>
                <c:pt idx="8663">
                  <c:v>48.248</c:v>
                </c:pt>
                <c:pt idx="8664">
                  <c:v>48.414</c:v>
                </c:pt>
                <c:pt idx="8665">
                  <c:v>49.001</c:v>
                </c:pt>
                <c:pt idx="8666">
                  <c:v>48.042</c:v>
                </c:pt>
                <c:pt idx="8667">
                  <c:v>48.989</c:v>
                </c:pt>
                <c:pt idx="8668">
                  <c:v>48.962</c:v>
                </c:pt>
                <c:pt idx="8669">
                  <c:v>48.522</c:v>
                </c:pt>
                <c:pt idx="8670">
                  <c:v>48.84</c:v>
                </c:pt>
                <c:pt idx="8671">
                  <c:v>48.754</c:v>
                </c:pt>
                <c:pt idx="8672">
                  <c:v>49.189</c:v>
                </c:pt>
                <c:pt idx="8673">
                  <c:v>48.2920000000001</c:v>
                </c:pt>
                <c:pt idx="8674">
                  <c:v>48.89</c:v>
                </c:pt>
                <c:pt idx="8675">
                  <c:v>48.673</c:v>
                </c:pt>
                <c:pt idx="8676">
                  <c:v>48.645</c:v>
                </c:pt>
                <c:pt idx="8677">
                  <c:v>48.362</c:v>
                </c:pt>
                <c:pt idx="8678">
                  <c:v>49.939</c:v>
                </c:pt>
                <c:pt idx="8679">
                  <c:v>48.547</c:v>
                </c:pt>
                <c:pt idx="8680">
                  <c:v>48.915</c:v>
                </c:pt>
                <c:pt idx="8681">
                  <c:v>49.217</c:v>
                </c:pt>
                <c:pt idx="8682">
                  <c:v>48.175</c:v>
                </c:pt>
                <c:pt idx="8683">
                  <c:v>49.21</c:v>
                </c:pt>
                <c:pt idx="8684">
                  <c:v>48.898</c:v>
                </c:pt>
                <c:pt idx="8685">
                  <c:v>48.208</c:v>
                </c:pt>
                <c:pt idx="8686">
                  <c:v>48.649</c:v>
                </c:pt>
                <c:pt idx="8687">
                  <c:v>48.697</c:v>
                </c:pt>
                <c:pt idx="8688">
                  <c:v>48.899</c:v>
                </c:pt>
                <c:pt idx="8689">
                  <c:v>48.7680000000001</c:v>
                </c:pt>
                <c:pt idx="8690">
                  <c:v>49.672</c:v>
                </c:pt>
                <c:pt idx="8691">
                  <c:v>48.744</c:v>
                </c:pt>
                <c:pt idx="8692">
                  <c:v>48.634</c:v>
                </c:pt>
                <c:pt idx="8693">
                  <c:v>49.1</c:v>
                </c:pt>
                <c:pt idx="8694">
                  <c:v>48.391</c:v>
                </c:pt>
                <c:pt idx="8695">
                  <c:v>48.677</c:v>
                </c:pt>
                <c:pt idx="8696">
                  <c:v>48.791</c:v>
                </c:pt>
                <c:pt idx="8697">
                  <c:v>47.847</c:v>
                </c:pt>
                <c:pt idx="8698">
                  <c:v>48.931</c:v>
                </c:pt>
                <c:pt idx="8699">
                  <c:v>48.6</c:v>
                </c:pt>
                <c:pt idx="8700">
                  <c:v>48.568</c:v>
                </c:pt>
                <c:pt idx="8701">
                  <c:v>47.6980000000001</c:v>
                </c:pt>
                <c:pt idx="8702">
                  <c:v>49.054</c:v>
                </c:pt>
                <c:pt idx="8703">
                  <c:v>48.65</c:v>
                </c:pt>
                <c:pt idx="8704">
                  <c:v>48.843</c:v>
                </c:pt>
                <c:pt idx="8705">
                  <c:v>48.793</c:v>
                </c:pt>
                <c:pt idx="8706">
                  <c:v>48.652</c:v>
                </c:pt>
                <c:pt idx="8707">
                  <c:v>48.789</c:v>
                </c:pt>
                <c:pt idx="8708">
                  <c:v>48.78</c:v>
                </c:pt>
                <c:pt idx="8709">
                  <c:v>48.13</c:v>
                </c:pt>
                <c:pt idx="8710">
                  <c:v>48.07</c:v>
                </c:pt>
                <c:pt idx="8711">
                  <c:v>48.558</c:v>
                </c:pt>
                <c:pt idx="8712">
                  <c:v>48.376</c:v>
                </c:pt>
                <c:pt idx="8713">
                  <c:v>48.71</c:v>
                </c:pt>
                <c:pt idx="8714">
                  <c:v>48.7680000000001</c:v>
                </c:pt>
                <c:pt idx="8715">
                  <c:v>48.226</c:v>
                </c:pt>
                <c:pt idx="8716">
                  <c:v>48.819</c:v>
                </c:pt>
                <c:pt idx="8717">
                  <c:v>48.621</c:v>
                </c:pt>
                <c:pt idx="8718">
                  <c:v>48.636</c:v>
                </c:pt>
                <c:pt idx="8719">
                  <c:v>49.005</c:v>
                </c:pt>
                <c:pt idx="8720">
                  <c:v>48.442</c:v>
                </c:pt>
                <c:pt idx="8721">
                  <c:v>48.411</c:v>
                </c:pt>
                <c:pt idx="8722">
                  <c:v>49.239</c:v>
                </c:pt>
                <c:pt idx="8723">
                  <c:v>48.514</c:v>
                </c:pt>
                <c:pt idx="8724">
                  <c:v>48.578</c:v>
                </c:pt>
                <c:pt idx="8725">
                  <c:v>48.7960000000001</c:v>
                </c:pt>
                <c:pt idx="8726">
                  <c:v>48.828</c:v>
                </c:pt>
                <c:pt idx="8727">
                  <c:v>49.802</c:v>
                </c:pt>
                <c:pt idx="8728">
                  <c:v>48.852</c:v>
                </c:pt>
                <c:pt idx="8729">
                  <c:v>48.696</c:v>
                </c:pt>
                <c:pt idx="8730">
                  <c:v>48.34</c:v>
                </c:pt>
                <c:pt idx="8731">
                  <c:v>47.892</c:v>
                </c:pt>
                <c:pt idx="8732">
                  <c:v>48.493</c:v>
                </c:pt>
                <c:pt idx="8733">
                  <c:v>48.52</c:v>
                </c:pt>
                <c:pt idx="8734">
                  <c:v>48.736</c:v>
                </c:pt>
                <c:pt idx="8735">
                  <c:v>48.808</c:v>
                </c:pt>
                <c:pt idx="8736">
                  <c:v>48.669</c:v>
                </c:pt>
                <c:pt idx="8737">
                  <c:v>48.769</c:v>
                </c:pt>
                <c:pt idx="8738">
                  <c:v>48.575</c:v>
                </c:pt>
                <c:pt idx="8739">
                  <c:v>48.584</c:v>
                </c:pt>
                <c:pt idx="8740">
                  <c:v>48.576</c:v>
                </c:pt>
                <c:pt idx="8741">
                  <c:v>48.568</c:v>
                </c:pt>
                <c:pt idx="8742">
                  <c:v>48.397</c:v>
                </c:pt>
                <c:pt idx="8743">
                  <c:v>48.827</c:v>
                </c:pt>
                <c:pt idx="8744">
                  <c:v>48.593</c:v>
                </c:pt>
                <c:pt idx="8745">
                  <c:v>48.6250000000001</c:v>
                </c:pt>
                <c:pt idx="8746">
                  <c:v>48.813</c:v>
                </c:pt>
                <c:pt idx="8747">
                  <c:v>49.273</c:v>
                </c:pt>
                <c:pt idx="8748">
                  <c:v>49.554</c:v>
                </c:pt>
                <c:pt idx="8749">
                  <c:v>48.7220000000001</c:v>
                </c:pt>
                <c:pt idx="8750">
                  <c:v>48.645</c:v>
                </c:pt>
                <c:pt idx="8751">
                  <c:v>48.982</c:v>
                </c:pt>
                <c:pt idx="8752">
                  <c:v>48.794</c:v>
                </c:pt>
                <c:pt idx="8753">
                  <c:v>48.855</c:v>
                </c:pt>
                <c:pt idx="8754">
                  <c:v>48.463</c:v>
                </c:pt>
                <c:pt idx="8755">
                  <c:v>48.747</c:v>
                </c:pt>
                <c:pt idx="8756">
                  <c:v>48.685</c:v>
                </c:pt>
                <c:pt idx="8757">
                  <c:v>48.617</c:v>
                </c:pt>
                <c:pt idx="8758">
                  <c:v>48.866</c:v>
                </c:pt>
                <c:pt idx="8759">
                  <c:v>48.142</c:v>
                </c:pt>
                <c:pt idx="8760">
                  <c:v>48.557</c:v>
                </c:pt>
                <c:pt idx="8761">
                  <c:v>48.777</c:v>
                </c:pt>
                <c:pt idx="8762">
                  <c:v>49.185</c:v>
                </c:pt>
                <c:pt idx="8763">
                  <c:v>48.665</c:v>
                </c:pt>
                <c:pt idx="8764">
                  <c:v>48.693</c:v>
                </c:pt>
                <c:pt idx="8765">
                  <c:v>48.927</c:v>
                </c:pt>
                <c:pt idx="8766">
                  <c:v>48.525</c:v>
                </c:pt>
                <c:pt idx="8767">
                  <c:v>48.741</c:v>
                </c:pt>
                <c:pt idx="8768">
                  <c:v>48.67</c:v>
                </c:pt>
                <c:pt idx="8769">
                  <c:v>48.85</c:v>
                </c:pt>
                <c:pt idx="8770">
                  <c:v>49.111</c:v>
                </c:pt>
                <c:pt idx="8771">
                  <c:v>48.369</c:v>
                </c:pt>
                <c:pt idx="8772">
                  <c:v>48.47</c:v>
                </c:pt>
                <c:pt idx="8773">
                  <c:v>48.608</c:v>
                </c:pt>
                <c:pt idx="8774">
                  <c:v>48.612</c:v>
                </c:pt>
                <c:pt idx="8775">
                  <c:v>48.6</c:v>
                </c:pt>
                <c:pt idx="8776">
                  <c:v>48.804</c:v>
                </c:pt>
                <c:pt idx="8777">
                  <c:v>48.817</c:v>
                </c:pt>
                <c:pt idx="8778">
                  <c:v>48.726</c:v>
                </c:pt>
                <c:pt idx="8779">
                  <c:v>48.929</c:v>
                </c:pt>
                <c:pt idx="8780">
                  <c:v>49.402</c:v>
                </c:pt>
                <c:pt idx="8781">
                  <c:v>49.317</c:v>
                </c:pt>
                <c:pt idx="8782">
                  <c:v>48.518</c:v>
                </c:pt>
                <c:pt idx="8783">
                  <c:v>49.002</c:v>
                </c:pt>
                <c:pt idx="8784">
                  <c:v>49.174</c:v>
                </c:pt>
                <c:pt idx="8785">
                  <c:v>48.797</c:v>
                </c:pt>
                <c:pt idx="8786">
                  <c:v>48.061</c:v>
                </c:pt>
                <c:pt idx="8787">
                  <c:v>48.01</c:v>
                </c:pt>
                <c:pt idx="8788">
                  <c:v>48.121</c:v>
                </c:pt>
                <c:pt idx="8789">
                  <c:v>47.823</c:v>
                </c:pt>
                <c:pt idx="8790">
                  <c:v>48.886</c:v>
                </c:pt>
                <c:pt idx="8791">
                  <c:v>48.6250000000001</c:v>
                </c:pt>
                <c:pt idx="8792">
                  <c:v>48.229</c:v>
                </c:pt>
                <c:pt idx="8793">
                  <c:v>49.067</c:v>
                </c:pt>
                <c:pt idx="8794">
                  <c:v>48.904</c:v>
                </c:pt>
                <c:pt idx="8795">
                  <c:v>48.682</c:v>
                </c:pt>
                <c:pt idx="8796">
                  <c:v>48.497</c:v>
                </c:pt>
                <c:pt idx="8797">
                  <c:v>48.2990000000001</c:v>
                </c:pt>
                <c:pt idx="8798">
                  <c:v>49.038</c:v>
                </c:pt>
                <c:pt idx="8799">
                  <c:v>49.277</c:v>
                </c:pt>
                <c:pt idx="8800">
                  <c:v>48.925</c:v>
                </c:pt>
                <c:pt idx="8801">
                  <c:v>48.963</c:v>
                </c:pt>
                <c:pt idx="8802">
                  <c:v>48.88</c:v>
                </c:pt>
                <c:pt idx="8803">
                  <c:v>48.697</c:v>
                </c:pt>
                <c:pt idx="8804">
                  <c:v>49.1920000000001</c:v>
                </c:pt>
                <c:pt idx="8805">
                  <c:v>48.789</c:v>
                </c:pt>
                <c:pt idx="8806">
                  <c:v>48.287</c:v>
                </c:pt>
                <c:pt idx="8807">
                  <c:v>48.176</c:v>
                </c:pt>
                <c:pt idx="8808">
                  <c:v>48.955</c:v>
                </c:pt>
                <c:pt idx="8809">
                  <c:v>48.549</c:v>
                </c:pt>
                <c:pt idx="8810">
                  <c:v>48.439</c:v>
                </c:pt>
                <c:pt idx="8811">
                  <c:v>48.503</c:v>
                </c:pt>
                <c:pt idx="8812">
                  <c:v>48.7380000000001</c:v>
                </c:pt>
                <c:pt idx="8813">
                  <c:v>48.9</c:v>
                </c:pt>
                <c:pt idx="8814">
                  <c:v>48.327</c:v>
                </c:pt>
                <c:pt idx="8815">
                  <c:v>48.957</c:v>
                </c:pt>
                <c:pt idx="8816">
                  <c:v>49.269</c:v>
                </c:pt>
                <c:pt idx="8817">
                  <c:v>49.105</c:v>
                </c:pt>
                <c:pt idx="8818">
                  <c:v>48.815</c:v>
                </c:pt>
                <c:pt idx="8819">
                  <c:v>48.753</c:v>
                </c:pt>
                <c:pt idx="8820">
                  <c:v>48.936</c:v>
                </c:pt>
                <c:pt idx="8821">
                  <c:v>48.681</c:v>
                </c:pt>
                <c:pt idx="8822">
                  <c:v>48.911</c:v>
                </c:pt>
                <c:pt idx="8823">
                  <c:v>48.783</c:v>
                </c:pt>
                <c:pt idx="8824">
                  <c:v>48.756</c:v>
                </c:pt>
                <c:pt idx="8825">
                  <c:v>47.814</c:v>
                </c:pt>
                <c:pt idx="8826">
                  <c:v>48.897</c:v>
                </c:pt>
                <c:pt idx="8827">
                  <c:v>48.767</c:v>
                </c:pt>
                <c:pt idx="8828">
                  <c:v>50.024</c:v>
                </c:pt>
                <c:pt idx="8829">
                  <c:v>49.2250000000001</c:v>
                </c:pt>
                <c:pt idx="8830">
                  <c:v>48.665</c:v>
                </c:pt>
                <c:pt idx="8831">
                  <c:v>48.481</c:v>
                </c:pt>
                <c:pt idx="8832">
                  <c:v>48.946</c:v>
                </c:pt>
                <c:pt idx="8833">
                  <c:v>49.045</c:v>
                </c:pt>
                <c:pt idx="8834">
                  <c:v>49.199</c:v>
                </c:pt>
                <c:pt idx="8835">
                  <c:v>49.071</c:v>
                </c:pt>
                <c:pt idx="8836">
                  <c:v>49.17</c:v>
                </c:pt>
                <c:pt idx="8837">
                  <c:v>49.7960000000001</c:v>
                </c:pt>
                <c:pt idx="8838">
                  <c:v>47.472</c:v>
                </c:pt>
                <c:pt idx="8839">
                  <c:v>48.614</c:v>
                </c:pt>
                <c:pt idx="8840">
                  <c:v>48.836</c:v>
                </c:pt>
                <c:pt idx="8841">
                  <c:v>48.61</c:v>
                </c:pt>
                <c:pt idx="8842">
                  <c:v>48.886</c:v>
                </c:pt>
                <c:pt idx="8843">
                  <c:v>49.23</c:v>
                </c:pt>
                <c:pt idx="8844">
                  <c:v>48.432</c:v>
                </c:pt>
                <c:pt idx="8845">
                  <c:v>48.475</c:v>
                </c:pt>
                <c:pt idx="8846">
                  <c:v>48.904</c:v>
                </c:pt>
                <c:pt idx="8847">
                  <c:v>48.679</c:v>
                </c:pt>
                <c:pt idx="8848">
                  <c:v>48.793</c:v>
                </c:pt>
                <c:pt idx="8849">
                  <c:v>49.678</c:v>
                </c:pt>
                <c:pt idx="8850">
                  <c:v>49.506</c:v>
                </c:pt>
                <c:pt idx="8851">
                  <c:v>48.986</c:v>
                </c:pt>
                <c:pt idx="8852">
                  <c:v>48.46</c:v>
                </c:pt>
                <c:pt idx="8853">
                  <c:v>48.758</c:v>
                </c:pt>
                <c:pt idx="8854">
                  <c:v>49.331</c:v>
                </c:pt>
                <c:pt idx="8855">
                  <c:v>49.381</c:v>
                </c:pt>
                <c:pt idx="8856">
                  <c:v>49.175</c:v>
                </c:pt>
                <c:pt idx="8857">
                  <c:v>48.687</c:v>
                </c:pt>
                <c:pt idx="8858">
                  <c:v>48.802</c:v>
                </c:pt>
                <c:pt idx="8859">
                  <c:v>48.69</c:v>
                </c:pt>
                <c:pt idx="8860">
                  <c:v>49.069</c:v>
                </c:pt>
                <c:pt idx="8861">
                  <c:v>48.574</c:v>
                </c:pt>
                <c:pt idx="8862">
                  <c:v>48.688</c:v>
                </c:pt>
                <c:pt idx="8863">
                  <c:v>48.19</c:v>
                </c:pt>
                <c:pt idx="8864">
                  <c:v>48.882</c:v>
                </c:pt>
                <c:pt idx="8865">
                  <c:v>48.748</c:v>
                </c:pt>
                <c:pt idx="8866">
                  <c:v>49.102</c:v>
                </c:pt>
                <c:pt idx="8867">
                  <c:v>48.483</c:v>
                </c:pt>
                <c:pt idx="8868">
                  <c:v>48.843</c:v>
                </c:pt>
                <c:pt idx="8869">
                  <c:v>49.338</c:v>
                </c:pt>
                <c:pt idx="8870">
                  <c:v>48.777</c:v>
                </c:pt>
                <c:pt idx="8871">
                  <c:v>48.826</c:v>
                </c:pt>
                <c:pt idx="8872">
                  <c:v>49.114</c:v>
                </c:pt>
                <c:pt idx="8873">
                  <c:v>49.2980000000001</c:v>
                </c:pt>
                <c:pt idx="8874">
                  <c:v>47.297</c:v>
                </c:pt>
                <c:pt idx="8875">
                  <c:v>48.578</c:v>
                </c:pt>
                <c:pt idx="8876">
                  <c:v>48.315</c:v>
                </c:pt>
                <c:pt idx="8877">
                  <c:v>49.013</c:v>
                </c:pt>
                <c:pt idx="8878">
                  <c:v>49.039</c:v>
                </c:pt>
                <c:pt idx="8879">
                  <c:v>49.097</c:v>
                </c:pt>
                <c:pt idx="8880">
                  <c:v>48.995</c:v>
                </c:pt>
                <c:pt idx="8881">
                  <c:v>48.636</c:v>
                </c:pt>
                <c:pt idx="8882">
                  <c:v>48.73</c:v>
                </c:pt>
                <c:pt idx="8883">
                  <c:v>49.184</c:v>
                </c:pt>
                <c:pt idx="8884">
                  <c:v>48.878</c:v>
                </c:pt>
                <c:pt idx="8885">
                  <c:v>49.729</c:v>
                </c:pt>
                <c:pt idx="8886">
                  <c:v>48.929</c:v>
                </c:pt>
                <c:pt idx="8887">
                  <c:v>48.7250000000001</c:v>
                </c:pt>
                <c:pt idx="8888">
                  <c:v>48.304</c:v>
                </c:pt>
                <c:pt idx="8889">
                  <c:v>48.764</c:v>
                </c:pt>
                <c:pt idx="8890">
                  <c:v>48.833</c:v>
                </c:pt>
                <c:pt idx="8891">
                  <c:v>48.888</c:v>
                </c:pt>
                <c:pt idx="8892">
                  <c:v>48.668</c:v>
                </c:pt>
                <c:pt idx="8893">
                  <c:v>49.399</c:v>
                </c:pt>
                <c:pt idx="8894">
                  <c:v>49.307</c:v>
                </c:pt>
                <c:pt idx="8895">
                  <c:v>48.332</c:v>
                </c:pt>
                <c:pt idx="8896">
                  <c:v>48.925</c:v>
                </c:pt>
                <c:pt idx="8897">
                  <c:v>48.317</c:v>
                </c:pt>
                <c:pt idx="8898">
                  <c:v>49.102</c:v>
                </c:pt>
                <c:pt idx="8899">
                  <c:v>49.233</c:v>
                </c:pt>
                <c:pt idx="8900">
                  <c:v>48.777</c:v>
                </c:pt>
                <c:pt idx="8901">
                  <c:v>49.219</c:v>
                </c:pt>
                <c:pt idx="8902">
                  <c:v>49.187</c:v>
                </c:pt>
                <c:pt idx="8903">
                  <c:v>48.733</c:v>
                </c:pt>
                <c:pt idx="8904">
                  <c:v>48.922</c:v>
                </c:pt>
                <c:pt idx="8905">
                  <c:v>49.007</c:v>
                </c:pt>
                <c:pt idx="8906">
                  <c:v>48.333</c:v>
                </c:pt>
                <c:pt idx="8907">
                  <c:v>48.7950000000001</c:v>
                </c:pt>
                <c:pt idx="8908">
                  <c:v>48.405</c:v>
                </c:pt>
                <c:pt idx="8909">
                  <c:v>48.971</c:v>
                </c:pt>
                <c:pt idx="8910">
                  <c:v>48.658</c:v>
                </c:pt>
                <c:pt idx="8911">
                  <c:v>48.884</c:v>
                </c:pt>
                <c:pt idx="8912">
                  <c:v>48.693</c:v>
                </c:pt>
                <c:pt idx="8913">
                  <c:v>48.741</c:v>
                </c:pt>
                <c:pt idx="8914">
                  <c:v>48.416</c:v>
                </c:pt>
                <c:pt idx="8915">
                  <c:v>49.259</c:v>
                </c:pt>
                <c:pt idx="8916">
                  <c:v>48.523</c:v>
                </c:pt>
                <c:pt idx="8917">
                  <c:v>48.952</c:v>
                </c:pt>
                <c:pt idx="8918">
                  <c:v>49.098</c:v>
                </c:pt>
                <c:pt idx="8919">
                  <c:v>48.579</c:v>
                </c:pt>
                <c:pt idx="8920">
                  <c:v>49.437</c:v>
                </c:pt>
                <c:pt idx="8921">
                  <c:v>48.679</c:v>
                </c:pt>
                <c:pt idx="8922">
                  <c:v>48.523</c:v>
                </c:pt>
                <c:pt idx="8923">
                  <c:v>49.4</c:v>
                </c:pt>
                <c:pt idx="8924">
                  <c:v>48.647</c:v>
                </c:pt>
                <c:pt idx="8925">
                  <c:v>48.86</c:v>
                </c:pt>
                <c:pt idx="8926">
                  <c:v>49.378</c:v>
                </c:pt>
                <c:pt idx="8927">
                  <c:v>49.06</c:v>
                </c:pt>
                <c:pt idx="8928">
                  <c:v>48.786</c:v>
                </c:pt>
                <c:pt idx="8929">
                  <c:v>48.807</c:v>
                </c:pt>
                <c:pt idx="8930">
                  <c:v>48.608</c:v>
                </c:pt>
                <c:pt idx="8931">
                  <c:v>48.839</c:v>
                </c:pt>
                <c:pt idx="8932">
                  <c:v>48.816</c:v>
                </c:pt>
                <c:pt idx="8933">
                  <c:v>48.6220000000001</c:v>
                </c:pt>
                <c:pt idx="8934">
                  <c:v>48.66</c:v>
                </c:pt>
                <c:pt idx="8935">
                  <c:v>48.655</c:v>
                </c:pt>
                <c:pt idx="8936">
                  <c:v>48.899</c:v>
                </c:pt>
                <c:pt idx="8937">
                  <c:v>48.848</c:v>
                </c:pt>
                <c:pt idx="8938">
                  <c:v>49.102</c:v>
                </c:pt>
                <c:pt idx="8939">
                  <c:v>48.848</c:v>
                </c:pt>
                <c:pt idx="8940">
                  <c:v>48.512</c:v>
                </c:pt>
                <c:pt idx="8941">
                  <c:v>48.701</c:v>
                </c:pt>
                <c:pt idx="8942">
                  <c:v>48.582</c:v>
                </c:pt>
                <c:pt idx="8943">
                  <c:v>48.651</c:v>
                </c:pt>
                <c:pt idx="8944">
                  <c:v>48.753</c:v>
                </c:pt>
                <c:pt idx="8945">
                  <c:v>49.011</c:v>
                </c:pt>
                <c:pt idx="8946">
                  <c:v>48.896</c:v>
                </c:pt>
                <c:pt idx="8947">
                  <c:v>49.585</c:v>
                </c:pt>
                <c:pt idx="8948">
                  <c:v>49.406</c:v>
                </c:pt>
                <c:pt idx="8949">
                  <c:v>48.804</c:v>
                </c:pt>
                <c:pt idx="8950">
                  <c:v>49.139</c:v>
                </c:pt>
                <c:pt idx="8951">
                  <c:v>48.7980000000001</c:v>
                </c:pt>
                <c:pt idx="8952">
                  <c:v>48.717</c:v>
                </c:pt>
                <c:pt idx="8953">
                  <c:v>49.401</c:v>
                </c:pt>
                <c:pt idx="8954">
                  <c:v>48.619</c:v>
                </c:pt>
                <c:pt idx="8955">
                  <c:v>48.611</c:v>
                </c:pt>
                <c:pt idx="8956">
                  <c:v>48.684</c:v>
                </c:pt>
                <c:pt idx="8957">
                  <c:v>48.179</c:v>
                </c:pt>
                <c:pt idx="8958">
                  <c:v>48.824</c:v>
                </c:pt>
                <c:pt idx="8959">
                  <c:v>48.908</c:v>
                </c:pt>
                <c:pt idx="8960">
                  <c:v>48.45</c:v>
                </c:pt>
                <c:pt idx="8961">
                  <c:v>48.24</c:v>
                </c:pt>
                <c:pt idx="8962">
                  <c:v>48.846</c:v>
                </c:pt>
                <c:pt idx="8963">
                  <c:v>48.632</c:v>
                </c:pt>
                <c:pt idx="8964">
                  <c:v>48.359</c:v>
                </c:pt>
                <c:pt idx="8965">
                  <c:v>49.116</c:v>
                </c:pt>
                <c:pt idx="8966">
                  <c:v>48.593</c:v>
                </c:pt>
                <c:pt idx="8967">
                  <c:v>48.983</c:v>
                </c:pt>
                <c:pt idx="8968">
                  <c:v>48.7950000000001</c:v>
                </c:pt>
                <c:pt idx="8969">
                  <c:v>48.761</c:v>
                </c:pt>
                <c:pt idx="8970">
                  <c:v>48.925</c:v>
                </c:pt>
                <c:pt idx="8971">
                  <c:v>48.46</c:v>
                </c:pt>
                <c:pt idx="8972">
                  <c:v>48.095</c:v>
                </c:pt>
                <c:pt idx="8973">
                  <c:v>48.481</c:v>
                </c:pt>
                <c:pt idx="8974">
                  <c:v>48.611</c:v>
                </c:pt>
                <c:pt idx="8975">
                  <c:v>48.753</c:v>
                </c:pt>
                <c:pt idx="8976">
                  <c:v>49.034</c:v>
                </c:pt>
                <c:pt idx="8977">
                  <c:v>48.618</c:v>
                </c:pt>
                <c:pt idx="8978">
                  <c:v>49.229</c:v>
                </c:pt>
                <c:pt idx="8979">
                  <c:v>48.779</c:v>
                </c:pt>
                <c:pt idx="8980">
                  <c:v>48.736</c:v>
                </c:pt>
                <c:pt idx="8981">
                  <c:v>49.025</c:v>
                </c:pt>
                <c:pt idx="8982">
                  <c:v>48.805</c:v>
                </c:pt>
                <c:pt idx="8983">
                  <c:v>49.489</c:v>
                </c:pt>
                <c:pt idx="8984">
                  <c:v>48.347</c:v>
                </c:pt>
                <c:pt idx="8985">
                  <c:v>48.916</c:v>
                </c:pt>
                <c:pt idx="8986">
                  <c:v>48.011</c:v>
                </c:pt>
                <c:pt idx="8987">
                  <c:v>48.631</c:v>
                </c:pt>
                <c:pt idx="8988">
                  <c:v>48.54</c:v>
                </c:pt>
                <c:pt idx="8989">
                  <c:v>48.804</c:v>
                </c:pt>
                <c:pt idx="8990">
                  <c:v>48.716</c:v>
                </c:pt>
                <c:pt idx="8991">
                  <c:v>49.052</c:v>
                </c:pt>
                <c:pt idx="8992">
                  <c:v>48.674</c:v>
                </c:pt>
                <c:pt idx="8993">
                  <c:v>48.9</c:v>
                </c:pt>
                <c:pt idx="8994">
                  <c:v>48.731</c:v>
                </c:pt>
                <c:pt idx="8995">
                  <c:v>49.004</c:v>
                </c:pt>
                <c:pt idx="8996">
                  <c:v>48.043</c:v>
                </c:pt>
                <c:pt idx="8997">
                  <c:v>48.816</c:v>
                </c:pt>
                <c:pt idx="8998">
                  <c:v>49.121</c:v>
                </c:pt>
                <c:pt idx="8999">
                  <c:v>48.5</c:v>
                </c:pt>
                <c:pt idx="9000">
                  <c:v>49.337</c:v>
                </c:pt>
                <c:pt idx="9001">
                  <c:v>48.878</c:v>
                </c:pt>
                <c:pt idx="9002">
                  <c:v>48.99</c:v>
                </c:pt>
                <c:pt idx="9003">
                  <c:v>48.582</c:v>
                </c:pt>
                <c:pt idx="9004">
                  <c:v>48.908</c:v>
                </c:pt>
                <c:pt idx="9005">
                  <c:v>48.583</c:v>
                </c:pt>
                <c:pt idx="9006">
                  <c:v>49.1250000000001</c:v>
                </c:pt>
                <c:pt idx="9007">
                  <c:v>48.879</c:v>
                </c:pt>
                <c:pt idx="9008">
                  <c:v>48.382</c:v>
                </c:pt>
                <c:pt idx="9009">
                  <c:v>48.874</c:v>
                </c:pt>
                <c:pt idx="9010">
                  <c:v>49.293</c:v>
                </c:pt>
                <c:pt idx="9011">
                  <c:v>48.736</c:v>
                </c:pt>
                <c:pt idx="9012">
                  <c:v>48.756</c:v>
                </c:pt>
                <c:pt idx="9013">
                  <c:v>49.144</c:v>
                </c:pt>
                <c:pt idx="9014">
                  <c:v>49.464</c:v>
                </c:pt>
                <c:pt idx="9015">
                  <c:v>49.382</c:v>
                </c:pt>
                <c:pt idx="9016">
                  <c:v>48.923</c:v>
                </c:pt>
                <c:pt idx="9017">
                  <c:v>49.115</c:v>
                </c:pt>
                <c:pt idx="9018">
                  <c:v>48.607</c:v>
                </c:pt>
                <c:pt idx="9019">
                  <c:v>48.71</c:v>
                </c:pt>
                <c:pt idx="9020">
                  <c:v>48.869</c:v>
                </c:pt>
                <c:pt idx="9021">
                  <c:v>49.001</c:v>
                </c:pt>
                <c:pt idx="9022">
                  <c:v>48.229</c:v>
                </c:pt>
                <c:pt idx="9023">
                  <c:v>48.688</c:v>
                </c:pt>
                <c:pt idx="9024">
                  <c:v>48.922</c:v>
                </c:pt>
                <c:pt idx="9025">
                  <c:v>48.267</c:v>
                </c:pt>
                <c:pt idx="9026">
                  <c:v>48.569</c:v>
                </c:pt>
                <c:pt idx="9027">
                  <c:v>48.467</c:v>
                </c:pt>
                <c:pt idx="9028">
                  <c:v>48.602</c:v>
                </c:pt>
                <c:pt idx="9029">
                  <c:v>49.162</c:v>
                </c:pt>
                <c:pt idx="9030">
                  <c:v>48.986</c:v>
                </c:pt>
                <c:pt idx="9031">
                  <c:v>48.751</c:v>
                </c:pt>
                <c:pt idx="9032">
                  <c:v>49.291</c:v>
                </c:pt>
                <c:pt idx="9033">
                  <c:v>48.869</c:v>
                </c:pt>
                <c:pt idx="9034">
                  <c:v>48.637</c:v>
                </c:pt>
                <c:pt idx="9035">
                  <c:v>48.652</c:v>
                </c:pt>
                <c:pt idx="9036">
                  <c:v>48.866</c:v>
                </c:pt>
                <c:pt idx="9037">
                  <c:v>48.687</c:v>
                </c:pt>
                <c:pt idx="9038">
                  <c:v>49.044</c:v>
                </c:pt>
                <c:pt idx="9039">
                  <c:v>48.86</c:v>
                </c:pt>
                <c:pt idx="9040">
                  <c:v>48.806</c:v>
                </c:pt>
                <c:pt idx="9041">
                  <c:v>48.756</c:v>
                </c:pt>
                <c:pt idx="9042">
                  <c:v>48.801</c:v>
                </c:pt>
                <c:pt idx="9043">
                  <c:v>49.049</c:v>
                </c:pt>
                <c:pt idx="9044">
                  <c:v>48.706</c:v>
                </c:pt>
                <c:pt idx="9045">
                  <c:v>48.927</c:v>
                </c:pt>
                <c:pt idx="9046">
                  <c:v>48.706</c:v>
                </c:pt>
                <c:pt idx="9047">
                  <c:v>48.727</c:v>
                </c:pt>
                <c:pt idx="9048">
                  <c:v>48.779</c:v>
                </c:pt>
                <c:pt idx="9049">
                  <c:v>49.12</c:v>
                </c:pt>
                <c:pt idx="9050">
                  <c:v>48.737</c:v>
                </c:pt>
                <c:pt idx="9051">
                  <c:v>49.287</c:v>
                </c:pt>
                <c:pt idx="9052">
                  <c:v>49.197</c:v>
                </c:pt>
                <c:pt idx="9053">
                  <c:v>48.507</c:v>
                </c:pt>
                <c:pt idx="9054">
                  <c:v>48.329</c:v>
                </c:pt>
                <c:pt idx="9055">
                  <c:v>48.422</c:v>
                </c:pt>
                <c:pt idx="9056">
                  <c:v>48.858</c:v>
                </c:pt>
                <c:pt idx="9057">
                  <c:v>48.785</c:v>
                </c:pt>
                <c:pt idx="9058">
                  <c:v>49.149</c:v>
                </c:pt>
                <c:pt idx="9059">
                  <c:v>48.39</c:v>
                </c:pt>
                <c:pt idx="9060">
                  <c:v>48.532</c:v>
                </c:pt>
                <c:pt idx="9061">
                  <c:v>48.947</c:v>
                </c:pt>
                <c:pt idx="9062">
                  <c:v>48.333</c:v>
                </c:pt>
                <c:pt idx="9063">
                  <c:v>48.727</c:v>
                </c:pt>
                <c:pt idx="9064">
                  <c:v>48.912</c:v>
                </c:pt>
                <c:pt idx="9065">
                  <c:v>48.534</c:v>
                </c:pt>
                <c:pt idx="9066">
                  <c:v>48.729</c:v>
                </c:pt>
                <c:pt idx="9067">
                  <c:v>48.606</c:v>
                </c:pt>
                <c:pt idx="9068">
                  <c:v>48.986</c:v>
                </c:pt>
                <c:pt idx="9069">
                  <c:v>48.51</c:v>
                </c:pt>
                <c:pt idx="9070">
                  <c:v>49.904</c:v>
                </c:pt>
                <c:pt idx="9071">
                  <c:v>48.289</c:v>
                </c:pt>
                <c:pt idx="9072">
                  <c:v>48.921</c:v>
                </c:pt>
                <c:pt idx="9073">
                  <c:v>49.098</c:v>
                </c:pt>
                <c:pt idx="9074">
                  <c:v>47.865</c:v>
                </c:pt>
                <c:pt idx="9075">
                  <c:v>49.495</c:v>
                </c:pt>
                <c:pt idx="9076">
                  <c:v>48.846</c:v>
                </c:pt>
                <c:pt idx="9077">
                  <c:v>49.648</c:v>
                </c:pt>
                <c:pt idx="9078">
                  <c:v>48.672</c:v>
                </c:pt>
                <c:pt idx="9079">
                  <c:v>48.613</c:v>
                </c:pt>
                <c:pt idx="9080">
                  <c:v>49.27</c:v>
                </c:pt>
                <c:pt idx="9081">
                  <c:v>49.035</c:v>
                </c:pt>
                <c:pt idx="9082">
                  <c:v>48.846</c:v>
                </c:pt>
                <c:pt idx="9083">
                  <c:v>48.741</c:v>
                </c:pt>
                <c:pt idx="9084">
                  <c:v>48.54</c:v>
                </c:pt>
                <c:pt idx="9085">
                  <c:v>48.962</c:v>
                </c:pt>
                <c:pt idx="9086">
                  <c:v>49.12</c:v>
                </c:pt>
                <c:pt idx="9087">
                  <c:v>48.871</c:v>
                </c:pt>
                <c:pt idx="9088">
                  <c:v>48.899</c:v>
                </c:pt>
                <c:pt idx="9089">
                  <c:v>48.79</c:v>
                </c:pt>
                <c:pt idx="9090">
                  <c:v>48.601</c:v>
                </c:pt>
                <c:pt idx="9091">
                  <c:v>48.462</c:v>
                </c:pt>
                <c:pt idx="9092">
                  <c:v>48.451</c:v>
                </c:pt>
                <c:pt idx="9093">
                  <c:v>48.714</c:v>
                </c:pt>
                <c:pt idx="9094">
                  <c:v>48.945</c:v>
                </c:pt>
                <c:pt idx="9095">
                  <c:v>48.37</c:v>
                </c:pt>
                <c:pt idx="9096">
                  <c:v>47.321</c:v>
                </c:pt>
                <c:pt idx="9097">
                  <c:v>49.088</c:v>
                </c:pt>
                <c:pt idx="9098">
                  <c:v>48.623</c:v>
                </c:pt>
                <c:pt idx="9099">
                  <c:v>49.165</c:v>
                </c:pt>
                <c:pt idx="9100">
                  <c:v>48.706</c:v>
                </c:pt>
                <c:pt idx="9101">
                  <c:v>49.259</c:v>
                </c:pt>
                <c:pt idx="9102">
                  <c:v>48.819</c:v>
                </c:pt>
                <c:pt idx="9103">
                  <c:v>48.536</c:v>
                </c:pt>
                <c:pt idx="9104">
                  <c:v>49.433</c:v>
                </c:pt>
                <c:pt idx="9105">
                  <c:v>48.663</c:v>
                </c:pt>
                <c:pt idx="9106">
                  <c:v>49.372</c:v>
                </c:pt>
                <c:pt idx="9107">
                  <c:v>49.351</c:v>
                </c:pt>
                <c:pt idx="9108">
                  <c:v>48.653</c:v>
                </c:pt>
                <c:pt idx="9109">
                  <c:v>49.009</c:v>
                </c:pt>
                <c:pt idx="9110">
                  <c:v>48.942</c:v>
                </c:pt>
                <c:pt idx="9111">
                  <c:v>49.316</c:v>
                </c:pt>
                <c:pt idx="9112">
                  <c:v>49.349</c:v>
                </c:pt>
                <c:pt idx="9113">
                  <c:v>49.079</c:v>
                </c:pt>
                <c:pt idx="9114">
                  <c:v>49.1</c:v>
                </c:pt>
                <c:pt idx="9115">
                  <c:v>49.145</c:v>
                </c:pt>
                <c:pt idx="9116">
                  <c:v>49.011</c:v>
                </c:pt>
                <c:pt idx="9117">
                  <c:v>48.395</c:v>
                </c:pt>
                <c:pt idx="9118">
                  <c:v>49.155</c:v>
                </c:pt>
                <c:pt idx="9119">
                  <c:v>49.005</c:v>
                </c:pt>
                <c:pt idx="9120">
                  <c:v>49.096</c:v>
                </c:pt>
                <c:pt idx="9121">
                  <c:v>47.935</c:v>
                </c:pt>
                <c:pt idx="9122">
                  <c:v>49.085</c:v>
                </c:pt>
                <c:pt idx="9123">
                  <c:v>48.669</c:v>
                </c:pt>
                <c:pt idx="9124">
                  <c:v>48.827</c:v>
                </c:pt>
                <c:pt idx="9125">
                  <c:v>48.57</c:v>
                </c:pt>
                <c:pt idx="9126">
                  <c:v>48.77</c:v>
                </c:pt>
                <c:pt idx="9127">
                  <c:v>48.981</c:v>
                </c:pt>
                <c:pt idx="9128">
                  <c:v>48.58</c:v>
                </c:pt>
                <c:pt idx="9129">
                  <c:v>48.848</c:v>
                </c:pt>
                <c:pt idx="9130">
                  <c:v>48.924</c:v>
                </c:pt>
                <c:pt idx="9131">
                  <c:v>49.152</c:v>
                </c:pt>
                <c:pt idx="9132">
                  <c:v>48.7220000000001</c:v>
                </c:pt>
                <c:pt idx="9133">
                  <c:v>49.065</c:v>
                </c:pt>
                <c:pt idx="9134">
                  <c:v>48.701</c:v>
                </c:pt>
                <c:pt idx="9135">
                  <c:v>48.413</c:v>
                </c:pt>
                <c:pt idx="9136">
                  <c:v>48.85</c:v>
                </c:pt>
                <c:pt idx="9137">
                  <c:v>48.764</c:v>
                </c:pt>
                <c:pt idx="9138">
                  <c:v>48.466</c:v>
                </c:pt>
                <c:pt idx="9139">
                  <c:v>49.305</c:v>
                </c:pt>
                <c:pt idx="9140">
                  <c:v>49.243</c:v>
                </c:pt>
                <c:pt idx="9141">
                  <c:v>47.7980000000001</c:v>
                </c:pt>
                <c:pt idx="9142">
                  <c:v>49.752</c:v>
                </c:pt>
                <c:pt idx="9143">
                  <c:v>48.757</c:v>
                </c:pt>
                <c:pt idx="9144">
                  <c:v>48.686</c:v>
                </c:pt>
                <c:pt idx="9145">
                  <c:v>48.917</c:v>
                </c:pt>
                <c:pt idx="9146">
                  <c:v>49.327</c:v>
                </c:pt>
                <c:pt idx="9147">
                  <c:v>48.894</c:v>
                </c:pt>
                <c:pt idx="9148">
                  <c:v>48.1950000000001</c:v>
                </c:pt>
                <c:pt idx="9149">
                  <c:v>49.462</c:v>
                </c:pt>
                <c:pt idx="9150">
                  <c:v>48.47</c:v>
                </c:pt>
                <c:pt idx="9151">
                  <c:v>48.77</c:v>
                </c:pt>
                <c:pt idx="9152">
                  <c:v>48.869</c:v>
                </c:pt>
                <c:pt idx="9153">
                  <c:v>48.923</c:v>
                </c:pt>
                <c:pt idx="9154">
                  <c:v>49.435</c:v>
                </c:pt>
                <c:pt idx="9155">
                  <c:v>49.024</c:v>
                </c:pt>
                <c:pt idx="9156">
                  <c:v>48.759</c:v>
                </c:pt>
                <c:pt idx="9157">
                  <c:v>49.928</c:v>
                </c:pt>
                <c:pt idx="9158">
                  <c:v>48.911</c:v>
                </c:pt>
                <c:pt idx="9159">
                  <c:v>48.918</c:v>
                </c:pt>
                <c:pt idx="9160">
                  <c:v>48.499</c:v>
                </c:pt>
                <c:pt idx="9161">
                  <c:v>48.244</c:v>
                </c:pt>
                <c:pt idx="9162">
                  <c:v>49.1920000000001</c:v>
                </c:pt>
                <c:pt idx="9163">
                  <c:v>49.764</c:v>
                </c:pt>
                <c:pt idx="9164">
                  <c:v>49.229</c:v>
                </c:pt>
                <c:pt idx="9165">
                  <c:v>49.354</c:v>
                </c:pt>
                <c:pt idx="9166">
                  <c:v>48.966</c:v>
                </c:pt>
                <c:pt idx="9167">
                  <c:v>49.059</c:v>
                </c:pt>
                <c:pt idx="9168">
                  <c:v>48.632</c:v>
                </c:pt>
                <c:pt idx="9169">
                  <c:v>48.929</c:v>
                </c:pt>
                <c:pt idx="9170">
                  <c:v>48.819</c:v>
                </c:pt>
                <c:pt idx="9171">
                  <c:v>49.183</c:v>
                </c:pt>
                <c:pt idx="9172">
                  <c:v>48.583</c:v>
                </c:pt>
                <c:pt idx="9173">
                  <c:v>48.325</c:v>
                </c:pt>
                <c:pt idx="9174">
                  <c:v>48.677</c:v>
                </c:pt>
                <c:pt idx="9175">
                  <c:v>47.874</c:v>
                </c:pt>
                <c:pt idx="9176">
                  <c:v>47.805</c:v>
                </c:pt>
                <c:pt idx="9177">
                  <c:v>48.465</c:v>
                </c:pt>
                <c:pt idx="9178">
                  <c:v>48.627</c:v>
                </c:pt>
                <c:pt idx="9179">
                  <c:v>48.803</c:v>
                </c:pt>
                <c:pt idx="9180">
                  <c:v>49.634</c:v>
                </c:pt>
                <c:pt idx="9181">
                  <c:v>48.865</c:v>
                </c:pt>
                <c:pt idx="9182">
                  <c:v>48.254</c:v>
                </c:pt>
                <c:pt idx="9183">
                  <c:v>49.064</c:v>
                </c:pt>
                <c:pt idx="9184">
                  <c:v>48.671</c:v>
                </c:pt>
                <c:pt idx="9185">
                  <c:v>48.809</c:v>
                </c:pt>
                <c:pt idx="9186">
                  <c:v>49.28</c:v>
                </c:pt>
                <c:pt idx="9187">
                  <c:v>47.941</c:v>
                </c:pt>
                <c:pt idx="9188">
                  <c:v>47.679</c:v>
                </c:pt>
                <c:pt idx="9189">
                  <c:v>48.88</c:v>
                </c:pt>
                <c:pt idx="9190">
                  <c:v>48.553</c:v>
                </c:pt>
                <c:pt idx="9191">
                  <c:v>47.785</c:v>
                </c:pt>
                <c:pt idx="9192">
                  <c:v>49.315</c:v>
                </c:pt>
                <c:pt idx="9193">
                  <c:v>48.591</c:v>
                </c:pt>
                <c:pt idx="9194">
                  <c:v>49.019</c:v>
                </c:pt>
                <c:pt idx="9195">
                  <c:v>48.67</c:v>
                </c:pt>
                <c:pt idx="9196">
                  <c:v>48.826</c:v>
                </c:pt>
                <c:pt idx="9197">
                  <c:v>48.891</c:v>
                </c:pt>
                <c:pt idx="9198">
                  <c:v>48.924</c:v>
                </c:pt>
                <c:pt idx="9199">
                  <c:v>48.723</c:v>
                </c:pt>
                <c:pt idx="9200">
                  <c:v>49.123</c:v>
                </c:pt>
                <c:pt idx="9201">
                  <c:v>48.528</c:v>
                </c:pt>
                <c:pt idx="9202">
                  <c:v>48.982</c:v>
                </c:pt>
                <c:pt idx="9203">
                  <c:v>48.84</c:v>
                </c:pt>
                <c:pt idx="9204">
                  <c:v>48.95</c:v>
                </c:pt>
                <c:pt idx="9205">
                  <c:v>48.702</c:v>
                </c:pt>
                <c:pt idx="9206">
                  <c:v>48.753</c:v>
                </c:pt>
                <c:pt idx="9207">
                  <c:v>49.297</c:v>
                </c:pt>
                <c:pt idx="9208">
                  <c:v>49.051</c:v>
                </c:pt>
                <c:pt idx="9209">
                  <c:v>48.936</c:v>
                </c:pt>
                <c:pt idx="9210">
                  <c:v>48.793</c:v>
                </c:pt>
                <c:pt idx="9211">
                  <c:v>48.711</c:v>
                </c:pt>
                <c:pt idx="9212">
                  <c:v>49.334</c:v>
                </c:pt>
                <c:pt idx="9213">
                  <c:v>49.527</c:v>
                </c:pt>
                <c:pt idx="9214">
                  <c:v>49.619</c:v>
                </c:pt>
                <c:pt idx="9215">
                  <c:v>48.342</c:v>
                </c:pt>
                <c:pt idx="9216">
                  <c:v>49.384</c:v>
                </c:pt>
                <c:pt idx="9217">
                  <c:v>49.335</c:v>
                </c:pt>
                <c:pt idx="9218">
                  <c:v>49.12</c:v>
                </c:pt>
                <c:pt idx="9219">
                  <c:v>49.2620000000001</c:v>
                </c:pt>
                <c:pt idx="9220">
                  <c:v>48.925</c:v>
                </c:pt>
                <c:pt idx="9221">
                  <c:v>48.843</c:v>
                </c:pt>
                <c:pt idx="9222">
                  <c:v>48.824</c:v>
                </c:pt>
                <c:pt idx="9223">
                  <c:v>48.494</c:v>
                </c:pt>
                <c:pt idx="9224">
                  <c:v>48.697</c:v>
                </c:pt>
                <c:pt idx="9225">
                  <c:v>49.275</c:v>
                </c:pt>
                <c:pt idx="9226">
                  <c:v>48.621</c:v>
                </c:pt>
                <c:pt idx="9227">
                  <c:v>48.084</c:v>
                </c:pt>
                <c:pt idx="9228">
                  <c:v>48.45</c:v>
                </c:pt>
                <c:pt idx="9229">
                  <c:v>48.856</c:v>
                </c:pt>
                <c:pt idx="9230">
                  <c:v>49.827</c:v>
                </c:pt>
                <c:pt idx="9231">
                  <c:v>48.86</c:v>
                </c:pt>
                <c:pt idx="9232">
                  <c:v>48.756</c:v>
                </c:pt>
                <c:pt idx="9233">
                  <c:v>49.1</c:v>
                </c:pt>
                <c:pt idx="9234">
                  <c:v>49.278</c:v>
                </c:pt>
                <c:pt idx="9235">
                  <c:v>48.036</c:v>
                </c:pt>
                <c:pt idx="9236">
                  <c:v>48.842</c:v>
                </c:pt>
                <c:pt idx="9237">
                  <c:v>49.068</c:v>
                </c:pt>
                <c:pt idx="9238">
                  <c:v>48.757</c:v>
                </c:pt>
                <c:pt idx="9239">
                  <c:v>49.162</c:v>
                </c:pt>
                <c:pt idx="9240">
                  <c:v>49.215</c:v>
                </c:pt>
                <c:pt idx="9241">
                  <c:v>48.1920000000001</c:v>
                </c:pt>
                <c:pt idx="9242">
                  <c:v>49.642</c:v>
                </c:pt>
                <c:pt idx="9243">
                  <c:v>48.727</c:v>
                </c:pt>
                <c:pt idx="9244">
                  <c:v>48.179</c:v>
                </c:pt>
                <c:pt idx="9245">
                  <c:v>48.853</c:v>
                </c:pt>
                <c:pt idx="9246">
                  <c:v>49.416</c:v>
                </c:pt>
                <c:pt idx="9247">
                  <c:v>48.752</c:v>
                </c:pt>
                <c:pt idx="9248">
                  <c:v>48.753</c:v>
                </c:pt>
                <c:pt idx="9249">
                  <c:v>48.871</c:v>
                </c:pt>
                <c:pt idx="9250">
                  <c:v>49.044</c:v>
                </c:pt>
                <c:pt idx="9251">
                  <c:v>48.678</c:v>
                </c:pt>
                <c:pt idx="9252">
                  <c:v>48.356</c:v>
                </c:pt>
                <c:pt idx="9253">
                  <c:v>48.638</c:v>
                </c:pt>
                <c:pt idx="9254">
                  <c:v>48.7320000000001</c:v>
                </c:pt>
                <c:pt idx="9255">
                  <c:v>48.223</c:v>
                </c:pt>
                <c:pt idx="9256">
                  <c:v>49.004</c:v>
                </c:pt>
                <c:pt idx="9257">
                  <c:v>49.079</c:v>
                </c:pt>
                <c:pt idx="9258">
                  <c:v>49.337</c:v>
                </c:pt>
                <c:pt idx="9259">
                  <c:v>48.807</c:v>
                </c:pt>
                <c:pt idx="9260">
                  <c:v>49.183</c:v>
                </c:pt>
                <c:pt idx="9261">
                  <c:v>48.68</c:v>
                </c:pt>
                <c:pt idx="9262">
                  <c:v>49.167</c:v>
                </c:pt>
                <c:pt idx="9263">
                  <c:v>49.029</c:v>
                </c:pt>
                <c:pt idx="9264">
                  <c:v>48.579</c:v>
                </c:pt>
                <c:pt idx="9265">
                  <c:v>48.058</c:v>
                </c:pt>
                <c:pt idx="9266">
                  <c:v>48.433</c:v>
                </c:pt>
                <c:pt idx="9267">
                  <c:v>49.1280000000001</c:v>
                </c:pt>
                <c:pt idx="9268">
                  <c:v>48.948</c:v>
                </c:pt>
                <c:pt idx="9269">
                  <c:v>48.467</c:v>
                </c:pt>
                <c:pt idx="9270">
                  <c:v>49.233</c:v>
                </c:pt>
                <c:pt idx="9271">
                  <c:v>48.853</c:v>
                </c:pt>
                <c:pt idx="9272">
                  <c:v>48.955</c:v>
                </c:pt>
                <c:pt idx="9273">
                  <c:v>49.253</c:v>
                </c:pt>
                <c:pt idx="9274">
                  <c:v>49.062</c:v>
                </c:pt>
                <c:pt idx="9275">
                  <c:v>49.211</c:v>
                </c:pt>
                <c:pt idx="9276">
                  <c:v>49.832</c:v>
                </c:pt>
                <c:pt idx="9277">
                  <c:v>49.055</c:v>
                </c:pt>
                <c:pt idx="9278">
                  <c:v>48.904</c:v>
                </c:pt>
                <c:pt idx="9279">
                  <c:v>48.771</c:v>
                </c:pt>
                <c:pt idx="9280">
                  <c:v>49.332</c:v>
                </c:pt>
                <c:pt idx="9281">
                  <c:v>48.545</c:v>
                </c:pt>
                <c:pt idx="9282">
                  <c:v>48.715</c:v>
                </c:pt>
                <c:pt idx="9283">
                  <c:v>49.397</c:v>
                </c:pt>
                <c:pt idx="9284">
                  <c:v>48.763</c:v>
                </c:pt>
                <c:pt idx="9285">
                  <c:v>48.7320000000001</c:v>
                </c:pt>
                <c:pt idx="9286">
                  <c:v>49.172</c:v>
                </c:pt>
                <c:pt idx="9287">
                  <c:v>48.032</c:v>
                </c:pt>
                <c:pt idx="9288">
                  <c:v>48.742</c:v>
                </c:pt>
                <c:pt idx="9289">
                  <c:v>49.386</c:v>
                </c:pt>
                <c:pt idx="9290">
                  <c:v>48.619</c:v>
                </c:pt>
                <c:pt idx="9291">
                  <c:v>48.88</c:v>
                </c:pt>
                <c:pt idx="9292">
                  <c:v>48.301</c:v>
                </c:pt>
                <c:pt idx="9293">
                  <c:v>48.485</c:v>
                </c:pt>
                <c:pt idx="9294">
                  <c:v>48.968</c:v>
                </c:pt>
                <c:pt idx="9295">
                  <c:v>48.954</c:v>
                </c:pt>
                <c:pt idx="9296">
                  <c:v>49.041</c:v>
                </c:pt>
                <c:pt idx="9297">
                  <c:v>48.588</c:v>
                </c:pt>
                <c:pt idx="9298">
                  <c:v>48.882</c:v>
                </c:pt>
                <c:pt idx="9299">
                  <c:v>48.461</c:v>
                </c:pt>
                <c:pt idx="9300">
                  <c:v>49.08</c:v>
                </c:pt>
                <c:pt idx="9301">
                  <c:v>48.263</c:v>
                </c:pt>
                <c:pt idx="9302">
                  <c:v>49.359</c:v>
                </c:pt>
                <c:pt idx="9303">
                  <c:v>49.336</c:v>
                </c:pt>
                <c:pt idx="9304">
                  <c:v>49.017</c:v>
                </c:pt>
                <c:pt idx="9305">
                  <c:v>48.772</c:v>
                </c:pt>
                <c:pt idx="9306">
                  <c:v>48.675</c:v>
                </c:pt>
                <c:pt idx="9307">
                  <c:v>49.203</c:v>
                </c:pt>
                <c:pt idx="9308">
                  <c:v>48.6950000000001</c:v>
                </c:pt>
                <c:pt idx="9309">
                  <c:v>48.77</c:v>
                </c:pt>
                <c:pt idx="9310">
                  <c:v>48.662</c:v>
                </c:pt>
                <c:pt idx="9311">
                  <c:v>49.313</c:v>
                </c:pt>
                <c:pt idx="9312">
                  <c:v>49.114</c:v>
                </c:pt>
                <c:pt idx="9313">
                  <c:v>49.482</c:v>
                </c:pt>
                <c:pt idx="9314">
                  <c:v>49.123</c:v>
                </c:pt>
                <c:pt idx="9315">
                  <c:v>49.117</c:v>
                </c:pt>
                <c:pt idx="9316">
                  <c:v>48.868</c:v>
                </c:pt>
                <c:pt idx="9317">
                  <c:v>49.373</c:v>
                </c:pt>
                <c:pt idx="9318">
                  <c:v>48.709</c:v>
                </c:pt>
                <c:pt idx="9319">
                  <c:v>48.782</c:v>
                </c:pt>
                <c:pt idx="9320">
                  <c:v>49.171</c:v>
                </c:pt>
                <c:pt idx="9321">
                  <c:v>48.641</c:v>
                </c:pt>
                <c:pt idx="9322">
                  <c:v>48.957</c:v>
                </c:pt>
                <c:pt idx="9323">
                  <c:v>49.02</c:v>
                </c:pt>
                <c:pt idx="9324">
                  <c:v>49.03</c:v>
                </c:pt>
                <c:pt idx="9325">
                  <c:v>48.452</c:v>
                </c:pt>
                <c:pt idx="9326">
                  <c:v>48.517</c:v>
                </c:pt>
                <c:pt idx="9327">
                  <c:v>48.465</c:v>
                </c:pt>
                <c:pt idx="9328">
                  <c:v>49.936</c:v>
                </c:pt>
                <c:pt idx="9329">
                  <c:v>47.977</c:v>
                </c:pt>
                <c:pt idx="9330">
                  <c:v>48.967</c:v>
                </c:pt>
                <c:pt idx="9331">
                  <c:v>48.713</c:v>
                </c:pt>
                <c:pt idx="9332">
                  <c:v>49.378</c:v>
                </c:pt>
                <c:pt idx="9333">
                  <c:v>48.963</c:v>
                </c:pt>
                <c:pt idx="9334">
                  <c:v>48.704</c:v>
                </c:pt>
                <c:pt idx="9335">
                  <c:v>48.811</c:v>
                </c:pt>
                <c:pt idx="9336">
                  <c:v>48.733</c:v>
                </c:pt>
                <c:pt idx="9337">
                  <c:v>49.648</c:v>
                </c:pt>
                <c:pt idx="9338">
                  <c:v>49.148</c:v>
                </c:pt>
                <c:pt idx="9339">
                  <c:v>48.463</c:v>
                </c:pt>
                <c:pt idx="9340">
                  <c:v>49.247</c:v>
                </c:pt>
                <c:pt idx="9341">
                  <c:v>48.925</c:v>
                </c:pt>
                <c:pt idx="9342">
                  <c:v>49.159</c:v>
                </c:pt>
                <c:pt idx="9343">
                  <c:v>48.7980000000001</c:v>
                </c:pt>
                <c:pt idx="9344">
                  <c:v>48.707</c:v>
                </c:pt>
                <c:pt idx="9345">
                  <c:v>48.804</c:v>
                </c:pt>
                <c:pt idx="9346">
                  <c:v>48.594</c:v>
                </c:pt>
                <c:pt idx="9347">
                  <c:v>48.501</c:v>
                </c:pt>
                <c:pt idx="9348">
                  <c:v>48.65</c:v>
                </c:pt>
                <c:pt idx="9349">
                  <c:v>48.514</c:v>
                </c:pt>
                <c:pt idx="9350">
                  <c:v>49.356</c:v>
                </c:pt>
                <c:pt idx="9351">
                  <c:v>48.971</c:v>
                </c:pt>
                <c:pt idx="9352">
                  <c:v>48.744</c:v>
                </c:pt>
                <c:pt idx="9353">
                  <c:v>48.983</c:v>
                </c:pt>
                <c:pt idx="9354">
                  <c:v>49.1280000000001</c:v>
                </c:pt>
                <c:pt idx="9355">
                  <c:v>48.7250000000001</c:v>
                </c:pt>
                <c:pt idx="9356">
                  <c:v>48.852</c:v>
                </c:pt>
                <c:pt idx="9357">
                  <c:v>49.157</c:v>
                </c:pt>
                <c:pt idx="9358">
                  <c:v>48.386</c:v>
                </c:pt>
                <c:pt idx="9359">
                  <c:v>50.269</c:v>
                </c:pt>
                <c:pt idx="9360">
                  <c:v>48.988</c:v>
                </c:pt>
                <c:pt idx="9361">
                  <c:v>49.321</c:v>
                </c:pt>
                <c:pt idx="9362">
                  <c:v>48.527</c:v>
                </c:pt>
                <c:pt idx="9363">
                  <c:v>49.297</c:v>
                </c:pt>
                <c:pt idx="9364">
                  <c:v>49.338</c:v>
                </c:pt>
                <c:pt idx="9365">
                  <c:v>49.091</c:v>
                </c:pt>
                <c:pt idx="9366">
                  <c:v>47.661</c:v>
                </c:pt>
                <c:pt idx="9367">
                  <c:v>48.914</c:v>
                </c:pt>
                <c:pt idx="9368">
                  <c:v>49.641</c:v>
                </c:pt>
                <c:pt idx="9369">
                  <c:v>49.076</c:v>
                </c:pt>
                <c:pt idx="9370">
                  <c:v>49.427</c:v>
                </c:pt>
                <c:pt idx="9371">
                  <c:v>48.181</c:v>
                </c:pt>
                <c:pt idx="9372">
                  <c:v>48.928</c:v>
                </c:pt>
                <c:pt idx="9373">
                  <c:v>49.038</c:v>
                </c:pt>
                <c:pt idx="9374">
                  <c:v>48.469</c:v>
                </c:pt>
                <c:pt idx="9375">
                  <c:v>49.615</c:v>
                </c:pt>
                <c:pt idx="9376">
                  <c:v>49.008</c:v>
                </c:pt>
                <c:pt idx="9377">
                  <c:v>49.037</c:v>
                </c:pt>
                <c:pt idx="9378">
                  <c:v>48.979</c:v>
                </c:pt>
                <c:pt idx="9379">
                  <c:v>48.994</c:v>
                </c:pt>
                <c:pt idx="9380">
                  <c:v>48.512</c:v>
                </c:pt>
                <c:pt idx="9381">
                  <c:v>49.054</c:v>
                </c:pt>
                <c:pt idx="9382">
                  <c:v>49.02</c:v>
                </c:pt>
                <c:pt idx="9383">
                  <c:v>49.055</c:v>
                </c:pt>
                <c:pt idx="9384">
                  <c:v>48.914</c:v>
                </c:pt>
                <c:pt idx="9385">
                  <c:v>49.239</c:v>
                </c:pt>
                <c:pt idx="9386">
                  <c:v>50.416</c:v>
                </c:pt>
                <c:pt idx="9387">
                  <c:v>49.459</c:v>
                </c:pt>
                <c:pt idx="9388">
                  <c:v>49.181</c:v>
                </c:pt>
                <c:pt idx="9389">
                  <c:v>48.808</c:v>
                </c:pt>
                <c:pt idx="9390">
                  <c:v>49.138</c:v>
                </c:pt>
                <c:pt idx="9391">
                  <c:v>48.433</c:v>
                </c:pt>
                <c:pt idx="9392">
                  <c:v>48.939</c:v>
                </c:pt>
                <c:pt idx="9393">
                  <c:v>49.231</c:v>
                </c:pt>
                <c:pt idx="9394">
                  <c:v>48.7350000000001</c:v>
                </c:pt>
                <c:pt idx="9395">
                  <c:v>48.441</c:v>
                </c:pt>
                <c:pt idx="9396">
                  <c:v>49.423</c:v>
                </c:pt>
                <c:pt idx="9397">
                  <c:v>48.663</c:v>
                </c:pt>
                <c:pt idx="9398">
                  <c:v>49.139</c:v>
                </c:pt>
                <c:pt idx="9399">
                  <c:v>49.21</c:v>
                </c:pt>
                <c:pt idx="9400">
                  <c:v>48.862</c:v>
                </c:pt>
                <c:pt idx="9401">
                  <c:v>49.404</c:v>
                </c:pt>
                <c:pt idx="9402">
                  <c:v>49.009</c:v>
                </c:pt>
                <c:pt idx="9403">
                  <c:v>48.813</c:v>
                </c:pt>
                <c:pt idx="9404">
                  <c:v>48.729</c:v>
                </c:pt>
                <c:pt idx="9405">
                  <c:v>49.121</c:v>
                </c:pt>
                <c:pt idx="9406">
                  <c:v>48.924</c:v>
                </c:pt>
                <c:pt idx="9407">
                  <c:v>48.996</c:v>
                </c:pt>
                <c:pt idx="9408">
                  <c:v>48.678</c:v>
                </c:pt>
                <c:pt idx="9409">
                  <c:v>48.932</c:v>
                </c:pt>
                <c:pt idx="9410">
                  <c:v>48.91</c:v>
                </c:pt>
                <c:pt idx="9411">
                  <c:v>49.06</c:v>
                </c:pt>
                <c:pt idx="9412">
                  <c:v>48.361</c:v>
                </c:pt>
                <c:pt idx="9413">
                  <c:v>48.654</c:v>
                </c:pt>
                <c:pt idx="9414">
                  <c:v>49.119</c:v>
                </c:pt>
                <c:pt idx="9415">
                  <c:v>48.525</c:v>
                </c:pt>
                <c:pt idx="9416">
                  <c:v>48.04</c:v>
                </c:pt>
                <c:pt idx="9417">
                  <c:v>48.83</c:v>
                </c:pt>
                <c:pt idx="9418">
                  <c:v>48.745</c:v>
                </c:pt>
                <c:pt idx="9419">
                  <c:v>49.051</c:v>
                </c:pt>
                <c:pt idx="9420">
                  <c:v>48.753</c:v>
                </c:pt>
                <c:pt idx="9421">
                  <c:v>49.194</c:v>
                </c:pt>
                <c:pt idx="9422">
                  <c:v>48.7650000000001</c:v>
                </c:pt>
                <c:pt idx="9423">
                  <c:v>48.743</c:v>
                </c:pt>
                <c:pt idx="9424">
                  <c:v>49.088</c:v>
                </c:pt>
                <c:pt idx="9425">
                  <c:v>48.85</c:v>
                </c:pt>
                <c:pt idx="9426">
                  <c:v>49.105</c:v>
                </c:pt>
                <c:pt idx="9427">
                  <c:v>49.316</c:v>
                </c:pt>
                <c:pt idx="9428">
                  <c:v>49.406</c:v>
                </c:pt>
                <c:pt idx="9429">
                  <c:v>49.188</c:v>
                </c:pt>
                <c:pt idx="9430">
                  <c:v>48.975</c:v>
                </c:pt>
                <c:pt idx="9431">
                  <c:v>48.774</c:v>
                </c:pt>
                <c:pt idx="9432">
                  <c:v>49.123</c:v>
                </c:pt>
                <c:pt idx="9433">
                  <c:v>49.244</c:v>
                </c:pt>
                <c:pt idx="9434">
                  <c:v>49.528</c:v>
                </c:pt>
                <c:pt idx="9435">
                  <c:v>48.537</c:v>
                </c:pt>
                <c:pt idx="9436">
                  <c:v>48.584</c:v>
                </c:pt>
                <c:pt idx="9437">
                  <c:v>49.231</c:v>
                </c:pt>
                <c:pt idx="9438">
                  <c:v>48.708</c:v>
                </c:pt>
                <c:pt idx="9439">
                  <c:v>48.917</c:v>
                </c:pt>
                <c:pt idx="9440">
                  <c:v>48.7220000000001</c:v>
                </c:pt>
                <c:pt idx="9441">
                  <c:v>49.042</c:v>
                </c:pt>
                <c:pt idx="9442">
                  <c:v>49.042</c:v>
                </c:pt>
                <c:pt idx="9443">
                  <c:v>48.861</c:v>
                </c:pt>
                <c:pt idx="9444">
                  <c:v>49.208</c:v>
                </c:pt>
                <c:pt idx="9445">
                  <c:v>49.17</c:v>
                </c:pt>
                <c:pt idx="9446">
                  <c:v>49.126</c:v>
                </c:pt>
                <c:pt idx="9447">
                  <c:v>49.274</c:v>
                </c:pt>
                <c:pt idx="9448">
                  <c:v>48.959</c:v>
                </c:pt>
                <c:pt idx="9449">
                  <c:v>49.179</c:v>
                </c:pt>
                <c:pt idx="9450">
                  <c:v>49.339</c:v>
                </c:pt>
                <c:pt idx="9451">
                  <c:v>49.8</c:v>
                </c:pt>
                <c:pt idx="9452">
                  <c:v>48.9</c:v>
                </c:pt>
                <c:pt idx="9453">
                  <c:v>48.723</c:v>
                </c:pt>
                <c:pt idx="9454">
                  <c:v>49.178</c:v>
                </c:pt>
                <c:pt idx="9455">
                  <c:v>48.501</c:v>
                </c:pt>
                <c:pt idx="9456">
                  <c:v>48.675</c:v>
                </c:pt>
                <c:pt idx="9457">
                  <c:v>48.928</c:v>
                </c:pt>
                <c:pt idx="9458">
                  <c:v>48.761</c:v>
                </c:pt>
                <c:pt idx="9459">
                  <c:v>48.477</c:v>
                </c:pt>
                <c:pt idx="9460">
                  <c:v>49.075</c:v>
                </c:pt>
                <c:pt idx="9461">
                  <c:v>49.366</c:v>
                </c:pt>
                <c:pt idx="9462">
                  <c:v>48.701</c:v>
                </c:pt>
                <c:pt idx="9463">
                  <c:v>47.894</c:v>
                </c:pt>
                <c:pt idx="9464">
                  <c:v>48.913</c:v>
                </c:pt>
                <c:pt idx="9465">
                  <c:v>49.226</c:v>
                </c:pt>
                <c:pt idx="9466">
                  <c:v>48.856</c:v>
                </c:pt>
                <c:pt idx="9467">
                  <c:v>49.22</c:v>
                </c:pt>
                <c:pt idx="9468">
                  <c:v>47.599</c:v>
                </c:pt>
                <c:pt idx="9469">
                  <c:v>49.103</c:v>
                </c:pt>
                <c:pt idx="9470">
                  <c:v>49.021</c:v>
                </c:pt>
                <c:pt idx="9471">
                  <c:v>49.821</c:v>
                </c:pt>
                <c:pt idx="9472">
                  <c:v>48.281</c:v>
                </c:pt>
                <c:pt idx="9473">
                  <c:v>48.967</c:v>
                </c:pt>
                <c:pt idx="9474">
                  <c:v>48.524</c:v>
                </c:pt>
                <c:pt idx="9475">
                  <c:v>48.85</c:v>
                </c:pt>
                <c:pt idx="9476">
                  <c:v>49.6220000000001</c:v>
                </c:pt>
                <c:pt idx="9477">
                  <c:v>48.283</c:v>
                </c:pt>
                <c:pt idx="9478">
                  <c:v>49.08</c:v>
                </c:pt>
                <c:pt idx="9479">
                  <c:v>48.9</c:v>
                </c:pt>
                <c:pt idx="9480">
                  <c:v>49.037</c:v>
                </c:pt>
                <c:pt idx="9481">
                  <c:v>48.783</c:v>
                </c:pt>
                <c:pt idx="9482">
                  <c:v>49.655</c:v>
                </c:pt>
                <c:pt idx="9483">
                  <c:v>48.927</c:v>
                </c:pt>
                <c:pt idx="9484">
                  <c:v>49.034</c:v>
                </c:pt>
                <c:pt idx="9485">
                  <c:v>48.857</c:v>
                </c:pt>
                <c:pt idx="9486">
                  <c:v>48.975</c:v>
                </c:pt>
                <c:pt idx="9487">
                  <c:v>49.545</c:v>
                </c:pt>
                <c:pt idx="9488">
                  <c:v>49.108</c:v>
                </c:pt>
                <c:pt idx="9489">
                  <c:v>49.345</c:v>
                </c:pt>
                <c:pt idx="9490">
                  <c:v>49.154</c:v>
                </c:pt>
                <c:pt idx="9491">
                  <c:v>48.888</c:v>
                </c:pt>
                <c:pt idx="9492">
                  <c:v>49.143</c:v>
                </c:pt>
                <c:pt idx="9493">
                  <c:v>48.849</c:v>
                </c:pt>
                <c:pt idx="9494">
                  <c:v>48.638</c:v>
                </c:pt>
                <c:pt idx="9495">
                  <c:v>48.9</c:v>
                </c:pt>
                <c:pt idx="9496">
                  <c:v>49.143</c:v>
                </c:pt>
                <c:pt idx="9497">
                  <c:v>49.084</c:v>
                </c:pt>
                <c:pt idx="9498">
                  <c:v>49.309</c:v>
                </c:pt>
                <c:pt idx="9499">
                  <c:v>49.057</c:v>
                </c:pt>
                <c:pt idx="9500">
                  <c:v>48.596</c:v>
                </c:pt>
                <c:pt idx="9501">
                  <c:v>48.629</c:v>
                </c:pt>
                <c:pt idx="9502">
                  <c:v>49.074</c:v>
                </c:pt>
                <c:pt idx="9503">
                  <c:v>48.502</c:v>
                </c:pt>
                <c:pt idx="9504">
                  <c:v>48.776</c:v>
                </c:pt>
                <c:pt idx="9505">
                  <c:v>48.236</c:v>
                </c:pt>
                <c:pt idx="9506">
                  <c:v>48.675</c:v>
                </c:pt>
                <c:pt idx="9507">
                  <c:v>48.833</c:v>
                </c:pt>
                <c:pt idx="9508">
                  <c:v>48.243</c:v>
                </c:pt>
                <c:pt idx="9509">
                  <c:v>49.22</c:v>
                </c:pt>
                <c:pt idx="9510">
                  <c:v>48.2320000000001</c:v>
                </c:pt>
                <c:pt idx="9511">
                  <c:v>49.422</c:v>
                </c:pt>
                <c:pt idx="9512">
                  <c:v>47.495</c:v>
                </c:pt>
                <c:pt idx="9513">
                  <c:v>49.255</c:v>
                </c:pt>
                <c:pt idx="9514">
                  <c:v>49.256</c:v>
                </c:pt>
                <c:pt idx="9515">
                  <c:v>48.29</c:v>
                </c:pt>
                <c:pt idx="9516">
                  <c:v>49.6250000000001</c:v>
                </c:pt>
                <c:pt idx="9517">
                  <c:v>49.075</c:v>
                </c:pt>
                <c:pt idx="9518">
                  <c:v>48.404</c:v>
                </c:pt>
                <c:pt idx="9519">
                  <c:v>49.001</c:v>
                </c:pt>
                <c:pt idx="9520">
                  <c:v>48.534</c:v>
                </c:pt>
                <c:pt idx="9521">
                  <c:v>48.7960000000001</c:v>
                </c:pt>
                <c:pt idx="9522">
                  <c:v>48.387</c:v>
                </c:pt>
                <c:pt idx="9523">
                  <c:v>49.276</c:v>
                </c:pt>
                <c:pt idx="9524">
                  <c:v>49.083</c:v>
                </c:pt>
                <c:pt idx="9525">
                  <c:v>49.553</c:v>
                </c:pt>
                <c:pt idx="9526">
                  <c:v>49.644</c:v>
                </c:pt>
                <c:pt idx="9527">
                  <c:v>48.94</c:v>
                </c:pt>
                <c:pt idx="9528">
                  <c:v>49.3</c:v>
                </c:pt>
                <c:pt idx="9529">
                  <c:v>49.649</c:v>
                </c:pt>
                <c:pt idx="9530">
                  <c:v>48.77</c:v>
                </c:pt>
                <c:pt idx="9531">
                  <c:v>48.68</c:v>
                </c:pt>
                <c:pt idx="9532">
                  <c:v>48.654</c:v>
                </c:pt>
                <c:pt idx="9533">
                  <c:v>49.058</c:v>
                </c:pt>
                <c:pt idx="9534">
                  <c:v>48.566</c:v>
                </c:pt>
                <c:pt idx="9535">
                  <c:v>48.87</c:v>
                </c:pt>
                <c:pt idx="9536">
                  <c:v>49.746</c:v>
                </c:pt>
                <c:pt idx="9537">
                  <c:v>49.025</c:v>
                </c:pt>
                <c:pt idx="9538">
                  <c:v>49.183</c:v>
                </c:pt>
                <c:pt idx="9539">
                  <c:v>49.02</c:v>
                </c:pt>
                <c:pt idx="9540">
                  <c:v>48.666</c:v>
                </c:pt>
                <c:pt idx="9541">
                  <c:v>48.847</c:v>
                </c:pt>
                <c:pt idx="9542">
                  <c:v>48.606</c:v>
                </c:pt>
                <c:pt idx="9543">
                  <c:v>48.884</c:v>
                </c:pt>
                <c:pt idx="9544">
                  <c:v>48.987</c:v>
                </c:pt>
                <c:pt idx="9545">
                  <c:v>48.915</c:v>
                </c:pt>
                <c:pt idx="9546">
                  <c:v>49.082</c:v>
                </c:pt>
                <c:pt idx="9547">
                  <c:v>49.664</c:v>
                </c:pt>
                <c:pt idx="9548">
                  <c:v>49.004</c:v>
                </c:pt>
                <c:pt idx="9549">
                  <c:v>48.807</c:v>
                </c:pt>
                <c:pt idx="9550">
                  <c:v>49.01</c:v>
                </c:pt>
                <c:pt idx="9551">
                  <c:v>49.25</c:v>
                </c:pt>
                <c:pt idx="9552">
                  <c:v>49.455</c:v>
                </c:pt>
                <c:pt idx="9553">
                  <c:v>49.187</c:v>
                </c:pt>
                <c:pt idx="9554">
                  <c:v>49.019</c:v>
                </c:pt>
                <c:pt idx="9555">
                  <c:v>48.022</c:v>
                </c:pt>
                <c:pt idx="9556">
                  <c:v>48.562</c:v>
                </c:pt>
                <c:pt idx="9557">
                  <c:v>49.097</c:v>
                </c:pt>
                <c:pt idx="9558">
                  <c:v>48.983</c:v>
                </c:pt>
                <c:pt idx="9559">
                  <c:v>49.155</c:v>
                </c:pt>
                <c:pt idx="9560">
                  <c:v>47.734</c:v>
                </c:pt>
                <c:pt idx="9561">
                  <c:v>48.782</c:v>
                </c:pt>
                <c:pt idx="9562">
                  <c:v>49.85</c:v>
                </c:pt>
                <c:pt idx="9563">
                  <c:v>48.959</c:v>
                </c:pt>
                <c:pt idx="9564">
                  <c:v>48.94</c:v>
                </c:pt>
                <c:pt idx="9565">
                  <c:v>48.391</c:v>
                </c:pt>
                <c:pt idx="9566">
                  <c:v>49.101</c:v>
                </c:pt>
                <c:pt idx="9567">
                  <c:v>49.12</c:v>
                </c:pt>
                <c:pt idx="9568">
                  <c:v>49.348</c:v>
                </c:pt>
                <c:pt idx="9569">
                  <c:v>48.899</c:v>
                </c:pt>
                <c:pt idx="9570">
                  <c:v>49.437</c:v>
                </c:pt>
                <c:pt idx="9571">
                  <c:v>49.208</c:v>
                </c:pt>
                <c:pt idx="9572">
                  <c:v>48.968</c:v>
                </c:pt>
                <c:pt idx="9573">
                  <c:v>48.922</c:v>
                </c:pt>
                <c:pt idx="9574">
                  <c:v>48.825</c:v>
                </c:pt>
                <c:pt idx="9575">
                  <c:v>48.751</c:v>
                </c:pt>
                <c:pt idx="9576">
                  <c:v>49.272</c:v>
                </c:pt>
                <c:pt idx="9577">
                  <c:v>49.077</c:v>
                </c:pt>
                <c:pt idx="9578">
                  <c:v>49.867</c:v>
                </c:pt>
                <c:pt idx="9579">
                  <c:v>48.705</c:v>
                </c:pt>
                <c:pt idx="9580">
                  <c:v>48.549</c:v>
                </c:pt>
                <c:pt idx="9581">
                  <c:v>48.7680000000001</c:v>
                </c:pt>
                <c:pt idx="9582">
                  <c:v>48.1250000000001</c:v>
                </c:pt>
                <c:pt idx="9583">
                  <c:v>48.66</c:v>
                </c:pt>
                <c:pt idx="9584">
                  <c:v>48.808</c:v>
                </c:pt>
                <c:pt idx="9585">
                  <c:v>48.953</c:v>
                </c:pt>
                <c:pt idx="9586">
                  <c:v>48.826</c:v>
                </c:pt>
                <c:pt idx="9587">
                  <c:v>49.023</c:v>
                </c:pt>
                <c:pt idx="9588">
                  <c:v>49.168</c:v>
                </c:pt>
                <c:pt idx="9589">
                  <c:v>48.76</c:v>
                </c:pt>
                <c:pt idx="9590">
                  <c:v>49.309</c:v>
                </c:pt>
                <c:pt idx="9591">
                  <c:v>49.012</c:v>
                </c:pt>
                <c:pt idx="9592">
                  <c:v>48.354</c:v>
                </c:pt>
                <c:pt idx="9593">
                  <c:v>49.112</c:v>
                </c:pt>
                <c:pt idx="9594">
                  <c:v>49.15</c:v>
                </c:pt>
                <c:pt idx="9595">
                  <c:v>49.273</c:v>
                </c:pt>
                <c:pt idx="9596">
                  <c:v>49.742</c:v>
                </c:pt>
                <c:pt idx="9597">
                  <c:v>49.212</c:v>
                </c:pt>
                <c:pt idx="9598">
                  <c:v>49.011</c:v>
                </c:pt>
                <c:pt idx="9599">
                  <c:v>48.764</c:v>
                </c:pt>
                <c:pt idx="9600">
                  <c:v>48.87</c:v>
                </c:pt>
                <c:pt idx="9601">
                  <c:v>48.975</c:v>
                </c:pt>
                <c:pt idx="9602">
                  <c:v>48.661</c:v>
                </c:pt>
                <c:pt idx="9603">
                  <c:v>48.893</c:v>
                </c:pt>
                <c:pt idx="9604">
                  <c:v>48.287</c:v>
                </c:pt>
                <c:pt idx="9605">
                  <c:v>48.678</c:v>
                </c:pt>
                <c:pt idx="9606">
                  <c:v>49.2350000000001</c:v>
                </c:pt>
                <c:pt idx="9607">
                  <c:v>48.6</c:v>
                </c:pt>
                <c:pt idx="9608">
                  <c:v>49.055</c:v>
                </c:pt>
                <c:pt idx="9609">
                  <c:v>48.95</c:v>
                </c:pt>
                <c:pt idx="9610">
                  <c:v>49.01</c:v>
                </c:pt>
                <c:pt idx="9611">
                  <c:v>47.62</c:v>
                </c:pt>
                <c:pt idx="9612">
                  <c:v>49.893</c:v>
                </c:pt>
                <c:pt idx="9613">
                  <c:v>48.843</c:v>
                </c:pt>
                <c:pt idx="9614">
                  <c:v>48.983</c:v>
                </c:pt>
                <c:pt idx="9615">
                  <c:v>49.462</c:v>
                </c:pt>
                <c:pt idx="9616">
                  <c:v>48.082</c:v>
                </c:pt>
                <c:pt idx="9617">
                  <c:v>48.819</c:v>
                </c:pt>
                <c:pt idx="9618">
                  <c:v>49.712</c:v>
                </c:pt>
                <c:pt idx="9619">
                  <c:v>48.37</c:v>
                </c:pt>
                <c:pt idx="9620">
                  <c:v>49.203</c:v>
                </c:pt>
                <c:pt idx="9621">
                  <c:v>49.517</c:v>
                </c:pt>
                <c:pt idx="9622">
                  <c:v>49.297</c:v>
                </c:pt>
                <c:pt idx="9623">
                  <c:v>49.076</c:v>
                </c:pt>
                <c:pt idx="9624">
                  <c:v>48.505</c:v>
                </c:pt>
                <c:pt idx="9625">
                  <c:v>48.633</c:v>
                </c:pt>
                <c:pt idx="9626">
                  <c:v>48.7</c:v>
                </c:pt>
                <c:pt idx="9627">
                  <c:v>48.933</c:v>
                </c:pt>
                <c:pt idx="9628">
                  <c:v>49.259</c:v>
                </c:pt>
                <c:pt idx="9629">
                  <c:v>48.824</c:v>
                </c:pt>
                <c:pt idx="9630">
                  <c:v>49.074</c:v>
                </c:pt>
                <c:pt idx="9631">
                  <c:v>49.576</c:v>
                </c:pt>
                <c:pt idx="9632">
                  <c:v>48.68</c:v>
                </c:pt>
                <c:pt idx="9633">
                  <c:v>48.739</c:v>
                </c:pt>
                <c:pt idx="9634">
                  <c:v>49.257</c:v>
                </c:pt>
                <c:pt idx="9635">
                  <c:v>48.276</c:v>
                </c:pt>
                <c:pt idx="9636">
                  <c:v>49.984</c:v>
                </c:pt>
                <c:pt idx="9637">
                  <c:v>48.7960000000001</c:v>
                </c:pt>
                <c:pt idx="9638">
                  <c:v>48.594</c:v>
                </c:pt>
                <c:pt idx="9639">
                  <c:v>48.992</c:v>
                </c:pt>
                <c:pt idx="9640">
                  <c:v>49.065</c:v>
                </c:pt>
                <c:pt idx="9641">
                  <c:v>49.035</c:v>
                </c:pt>
                <c:pt idx="9642">
                  <c:v>48.565</c:v>
                </c:pt>
                <c:pt idx="9643">
                  <c:v>48.8</c:v>
                </c:pt>
                <c:pt idx="9644">
                  <c:v>49.068</c:v>
                </c:pt>
                <c:pt idx="9645">
                  <c:v>49.538</c:v>
                </c:pt>
                <c:pt idx="9646">
                  <c:v>48.95</c:v>
                </c:pt>
                <c:pt idx="9647">
                  <c:v>49.197</c:v>
                </c:pt>
                <c:pt idx="9648">
                  <c:v>48.674</c:v>
                </c:pt>
                <c:pt idx="9649">
                  <c:v>48.909</c:v>
                </c:pt>
                <c:pt idx="9650">
                  <c:v>48.549</c:v>
                </c:pt>
                <c:pt idx="9651">
                  <c:v>48.746</c:v>
                </c:pt>
                <c:pt idx="9652">
                  <c:v>49.878</c:v>
                </c:pt>
                <c:pt idx="9653">
                  <c:v>49.251</c:v>
                </c:pt>
                <c:pt idx="9654">
                  <c:v>48.812</c:v>
                </c:pt>
                <c:pt idx="9655">
                  <c:v>48.77</c:v>
                </c:pt>
                <c:pt idx="9656">
                  <c:v>48.994</c:v>
                </c:pt>
                <c:pt idx="9657">
                  <c:v>48.892</c:v>
                </c:pt>
                <c:pt idx="9658">
                  <c:v>48.816</c:v>
                </c:pt>
                <c:pt idx="9659">
                  <c:v>49.133</c:v>
                </c:pt>
                <c:pt idx="9660">
                  <c:v>49.032</c:v>
                </c:pt>
                <c:pt idx="9661">
                  <c:v>49.065</c:v>
                </c:pt>
                <c:pt idx="9662">
                  <c:v>48.755</c:v>
                </c:pt>
                <c:pt idx="9663">
                  <c:v>48.731</c:v>
                </c:pt>
                <c:pt idx="9664">
                  <c:v>48.528</c:v>
                </c:pt>
                <c:pt idx="9665">
                  <c:v>49.116</c:v>
                </c:pt>
                <c:pt idx="9666">
                  <c:v>48.813</c:v>
                </c:pt>
                <c:pt idx="9667">
                  <c:v>49.212</c:v>
                </c:pt>
                <c:pt idx="9668">
                  <c:v>48.65</c:v>
                </c:pt>
                <c:pt idx="9669">
                  <c:v>47.88</c:v>
                </c:pt>
                <c:pt idx="9670">
                  <c:v>48.778</c:v>
                </c:pt>
                <c:pt idx="9671">
                  <c:v>49.269</c:v>
                </c:pt>
                <c:pt idx="9672">
                  <c:v>48.685</c:v>
                </c:pt>
                <c:pt idx="9673">
                  <c:v>48.825</c:v>
                </c:pt>
                <c:pt idx="9674">
                  <c:v>48.934</c:v>
                </c:pt>
                <c:pt idx="9675">
                  <c:v>49.021</c:v>
                </c:pt>
                <c:pt idx="9676">
                  <c:v>48.699</c:v>
                </c:pt>
                <c:pt idx="9677">
                  <c:v>48.422</c:v>
                </c:pt>
                <c:pt idx="9678">
                  <c:v>48.736</c:v>
                </c:pt>
                <c:pt idx="9679">
                  <c:v>48.574</c:v>
                </c:pt>
                <c:pt idx="9680">
                  <c:v>48.952</c:v>
                </c:pt>
                <c:pt idx="9681">
                  <c:v>49.18</c:v>
                </c:pt>
                <c:pt idx="9682">
                  <c:v>49.283</c:v>
                </c:pt>
                <c:pt idx="9683">
                  <c:v>49.379</c:v>
                </c:pt>
                <c:pt idx="9684">
                  <c:v>48.966</c:v>
                </c:pt>
                <c:pt idx="9685">
                  <c:v>47.78</c:v>
                </c:pt>
                <c:pt idx="9686">
                  <c:v>48.787</c:v>
                </c:pt>
                <c:pt idx="9687">
                  <c:v>49.079</c:v>
                </c:pt>
                <c:pt idx="9688">
                  <c:v>48.923</c:v>
                </c:pt>
                <c:pt idx="9689">
                  <c:v>48.822</c:v>
                </c:pt>
                <c:pt idx="9690">
                  <c:v>49.071</c:v>
                </c:pt>
                <c:pt idx="9691">
                  <c:v>49.098</c:v>
                </c:pt>
                <c:pt idx="9692">
                  <c:v>48.779</c:v>
                </c:pt>
                <c:pt idx="9693">
                  <c:v>48.737</c:v>
                </c:pt>
                <c:pt idx="9694">
                  <c:v>49.094</c:v>
                </c:pt>
                <c:pt idx="9695">
                  <c:v>48.756</c:v>
                </c:pt>
                <c:pt idx="9696">
                  <c:v>49.085</c:v>
                </c:pt>
                <c:pt idx="9697">
                  <c:v>48.989</c:v>
                </c:pt>
                <c:pt idx="9698">
                  <c:v>49.335</c:v>
                </c:pt>
                <c:pt idx="9699">
                  <c:v>48.583</c:v>
                </c:pt>
                <c:pt idx="9700">
                  <c:v>48.415</c:v>
                </c:pt>
                <c:pt idx="9701">
                  <c:v>49.004</c:v>
                </c:pt>
                <c:pt idx="9702">
                  <c:v>49.435</c:v>
                </c:pt>
                <c:pt idx="9703">
                  <c:v>48.965</c:v>
                </c:pt>
                <c:pt idx="9704">
                  <c:v>48.843</c:v>
                </c:pt>
                <c:pt idx="9705">
                  <c:v>48.667</c:v>
                </c:pt>
                <c:pt idx="9706">
                  <c:v>48.709</c:v>
                </c:pt>
                <c:pt idx="9707">
                  <c:v>48.884</c:v>
                </c:pt>
                <c:pt idx="9708">
                  <c:v>49.097</c:v>
                </c:pt>
                <c:pt idx="9709">
                  <c:v>48.626</c:v>
                </c:pt>
                <c:pt idx="9710">
                  <c:v>49.034</c:v>
                </c:pt>
                <c:pt idx="9711">
                  <c:v>49.189</c:v>
                </c:pt>
                <c:pt idx="9712">
                  <c:v>48.691</c:v>
                </c:pt>
                <c:pt idx="9713">
                  <c:v>49.275</c:v>
                </c:pt>
                <c:pt idx="9714">
                  <c:v>49.481</c:v>
                </c:pt>
                <c:pt idx="9715">
                  <c:v>48.6</c:v>
                </c:pt>
                <c:pt idx="9716">
                  <c:v>47.884</c:v>
                </c:pt>
                <c:pt idx="9717">
                  <c:v>48.907</c:v>
                </c:pt>
                <c:pt idx="9718">
                  <c:v>48.916</c:v>
                </c:pt>
                <c:pt idx="9719">
                  <c:v>49.455</c:v>
                </c:pt>
                <c:pt idx="9720">
                  <c:v>49.001</c:v>
                </c:pt>
                <c:pt idx="9721">
                  <c:v>48.942</c:v>
                </c:pt>
                <c:pt idx="9722">
                  <c:v>48.87</c:v>
                </c:pt>
                <c:pt idx="9723">
                  <c:v>48.879</c:v>
                </c:pt>
                <c:pt idx="9724">
                  <c:v>48.939</c:v>
                </c:pt>
                <c:pt idx="9725">
                  <c:v>49.576</c:v>
                </c:pt>
                <c:pt idx="9726">
                  <c:v>49.753</c:v>
                </c:pt>
                <c:pt idx="9727">
                  <c:v>49.589</c:v>
                </c:pt>
                <c:pt idx="9728">
                  <c:v>48.651</c:v>
                </c:pt>
                <c:pt idx="9729">
                  <c:v>48.633</c:v>
                </c:pt>
                <c:pt idx="9730">
                  <c:v>49.303</c:v>
                </c:pt>
                <c:pt idx="9731">
                  <c:v>49.387</c:v>
                </c:pt>
                <c:pt idx="9732">
                  <c:v>48.98</c:v>
                </c:pt>
                <c:pt idx="9733">
                  <c:v>49.32</c:v>
                </c:pt>
                <c:pt idx="9734">
                  <c:v>49.033</c:v>
                </c:pt>
                <c:pt idx="9735">
                  <c:v>49.083</c:v>
                </c:pt>
                <c:pt idx="9736">
                  <c:v>48.918</c:v>
                </c:pt>
                <c:pt idx="9737">
                  <c:v>49.013</c:v>
                </c:pt>
                <c:pt idx="9738">
                  <c:v>48.924</c:v>
                </c:pt>
                <c:pt idx="9739">
                  <c:v>49.523</c:v>
                </c:pt>
                <c:pt idx="9740">
                  <c:v>49.269</c:v>
                </c:pt>
                <c:pt idx="9741">
                  <c:v>48.897</c:v>
                </c:pt>
                <c:pt idx="9742">
                  <c:v>49.227</c:v>
                </c:pt>
                <c:pt idx="9743">
                  <c:v>49.255</c:v>
                </c:pt>
                <c:pt idx="9744">
                  <c:v>49.822</c:v>
                </c:pt>
                <c:pt idx="9745">
                  <c:v>48.978</c:v>
                </c:pt>
                <c:pt idx="9746">
                  <c:v>49.344</c:v>
                </c:pt>
                <c:pt idx="9747">
                  <c:v>48.526</c:v>
                </c:pt>
                <c:pt idx="9748">
                  <c:v>48.7680000000001</c:v>
                </c:pt>
                <c:pt idx="9749">
                  <c:v>48.961</c:v>
                </c:pt>
                <c:pt idx="9750">
                  <c:v>48.645</c:v>
                </c:pt>
                <c:pt idx="9751">
                  <c:v>49.063</c:v>
                </c:pt>
                <c:pt idx="9752">
                  <c:v>49.257</c:v>
                </c:pt>
                <c:pt idx="9753">
                  <c:v>49.03</c:v>
                </c:pt>
                <c:pt idx="9754">
                  <c:v>48.599</c:v>
                </c:pt>
                <c:pt idx="9755">
                  <c:v>49.137</c:v>
                </c:pt>
                <c:pt idx="9756">
                  <c:v>48.863</c:v>
                </c:pt>
                <c:pt idx="9757">
                  <c:v>48.777</c:v>
                </c:pt>
                <c:pt idx="9758">
                  <c:v>49.127</c:v>
                </c:pt>
                <c:pt idx="9759">
                  <c:v>49.375</c:v>
                </c:pt>
                <c:pt idx="9760">
                  <c:v>48.972</c:v>
                </c:pt>
                <c:pt idx="9761">
                  <c:v>49.236</c:v>
                </c:pt>
                <c:pt idx="9762">
                  <c:v>49.227</c:v>
                </c:pt>
                <c:pt idx="9763">
                  <c:v>49.638</c:v>
                </c:pt>
                <c:pt idx="9764">
                  <c:v>48.92</c:v>
                </c:pt>
                <c:pt idx="9765">
                  <c:v>48.583</c:v>
                </c:pt>
                <c:pt idx="9766">
                  <c:v>49.655</c:v>
                </c:pt>
                <c:pt idx="9767">
                  <c:v>48.913</c:v>
                </c:pt>
                <c:pt idx="9768">
                  <c:v>49.375</c:v>
                </c:pt>
                <c:pt idx="9769">
                  <c:v>48.849</c:v>
                </c:pt>
                <c:pt idx="9770">
                  <c:v>49.108</c:v>
                </c:pt>
                <c:pt idx="9771">
                  <c:v>48.86</c:v>
                </c:pt>
                <c:pt idx="9772">
                  <c:v>49.004</c:v>
                </c:pt>
                <c:pt idx="9773">
                  <c:v>49.014</c:v>
                </c:pt>
                <c:pt idx="9774">
                  <c:v>48.853</c:v>
                </c:pt>
                <c:pt idx="9775">
                  <c:v>48.432</c:v>
                </c:pt>
                <c:pt idx="9776">
                  <c:v>48.475</c:v>
                </c:pt>
                <c:pt idx="9777">
                  <c:v>48.821</c:v>
                </c:pt>
                <c:pt idx="9778">
                  <c:v>48.916</c:v>
                </c:pt>
                <c:pt idx="9779">
                  <c:v>49.062</c:v>
                </c:pt>
                <c:pt idx="9780">
                  <c:v>48.861</c:v>
                </c:pt>
                <c:pt idx="9781">
                  <c:v>48.829</c:v>
                </c:pt>
                <c:pt idx="9782">
                  <c:v>49.011</c:v>
                </c:pt>
                <c:pt idx="9783">
                  <c:v>49.045</c:v>
                </c:pt>
                <c:pt idx="9784">
                  <c:v>48.866</c:v>
                </c:pt>
                <c:pt idx="9785">
                  <c:v>49.049</c:v>
                </c:pt>
                <c:pt idx="9786">
                  <c:v>49.473</c:v>
                </c:pt>
                <c:pt idx="9787">
                  <c:v>49.606</c:v>
                </c:pt>
                <c:pt idx="9788">
                  <c:v>49.333</c:v>
                </c:pt>
                <c:pt idx="9789">
                  <c:v>49.207</c:v>
                </c:pt>
                <c:pt idx="9790">
                  <c:v>49.313</c:v>
                </c:pt>
                <c:pt idx="9791">
                  <c:v>48.84</c:v>
                </c:pt>
                <c:pt idx="9792">
                  <c:v>48.607</c:v>
                </c:pt>
                <c:pt idx="9793">
                  <c:v>49.1250000000001</c:v>
                </c:pt>
                <c:pt idx="9794">
                  <c:v>48.812</c:v>
                </c:pt>
                <c:pt idx="9795">
                  <c:v>48.812</c:v>
                </c:pt>
                <c:pt idx="9796">
                  <c:v>48.514</c:v>
                </c:pt>
                <c:pt idx="9797">
                  <c:v>49.173</c:v>
                </c:pt>
                <c:pt idx="9798">
                  <c:v>48.86</c:v>
                </c:pt>
                <c:pt idx="9799">
                  <c:v>49.334</c:v>
                </c:pt>
                <c:pt idx="9800">
                  <c:v>48.878</c:v>
                </c:pt>
                <c:pt idx="9801">
                  <c:v>49.188</c:v>
                </c:pt>
                <c:pt idx="9802">
                  <c:v>49.236</c:v>
                </c:pt>
                <c:pt idx="9803">
                  <c:v>49.084</c:v>
                </c:pt>
                <c:pt idx="9804">
                  <c:v>48.982</c:v>
                </c:pt>
                <c:pt idx="9805">
                  <c:v>49.129</c:v>
                </c:pt>
                <c:pt idx="9806">
                  <c:v>49.395</c:v>
                </c:pt>
                <c:pt idx="9807">
                  <c:v>49.591</c:v>
                </c:pt>
                <c:pt idx="9808">
                  <c:v>48.669</c:v>
                </c:pt>
                <c:pt idx="9809">
                  <c:v>49.079</c:v>
                </c:pt>
                <c:pt idx="9810">
                  <c:v>48.975</c:v>
                </c:pt>
                <c:pt idx="9811">
                  <c:v>49.085</c:v>
                </c:pt>
                <c:pt idx="9812">
                  <c:v>49.014</c:v>
                </c:pt>
                <c:pt idx="9813">
                  <c:v>49.083</c:v>
                </c:pt>
                <c:pt idx="9814">
                  <c:v>49.084</c:v>
                </c:pt>
                <c:pt idx="9815">
                  <c:v>49.086</c:v>
                </c:pt>
                <c:pt idx="9816">
                  <c:v>48.929</c:v>
                </c:pt>
                <c:pt idx="9817">
                  <c:v>48.85</c:v>
                </c:pt>
                <c:pt idx="9818">
                  <c:v>49.132</c:v>
                </c:pt>
                <c:pt idx="9819">
                  <c:v>49.012</c:v>
                </c:pt>
                <c:pt idx="9820">
                  <c:v>48.978</c:v>
                </c:pt>
                <c:pt idx="9821">
                  <c:v>49.245</c:v>
                </c:pt>
                <c:pt idx="9822">
                  <c:v>49.7980000000001</c:v>
                </c:pt>
                <c:pt idx="9823">
                  <c:v>49.048</c:v>
                </c:pt>
                <c:pt idx="9824">
                  <c:v>48.714</c:v>
                </c:pt>
                <c:pt idx="9825">
                  <c:v>48.807</c:v>
                </c:pt>
                <c:pt idx="9826">
                  <c:v>48.818</c:v>
                </c:pt>
                <c:pt idx="9827">
                  <c:v>49.251</c:v>
                </c:pt>
                <c:pt idx="9828">
                  <c:v>48.685</c:v>
                </c:pt>
                <c:pt idx="9829">
                  <c:v>48.916</c:v>
                </c:pt>
                <c:pt idx="9830">
                  <c:v>48.905</c:v>
                </c:pt>
                <c:pt idx="9831">
                  <c:v>48.909</c:v>
                </c:pt>
                <c:pt idx="9832">
                  <c:v>49.284</c:v>
                </c:pt>
                <c:pt idx="9833">
                  <c:v>48.981</c:v>
                </c:pt>
                <c:pt idx="9834">
                  <c:v>49.047</c:v>
                </c:pt>
                <c:pt idx="9835">
                  <c:v>48.818</c:v>
                </c:pt>
                <c:pt idx="9836">
                  <c:v>49.311</c:v>
                </c:pt>
                <c:pt idx="9837">
                  <c:v>48.524</c:v>
                </c:pt>
                <c:pt idx="9838">
                  <c:v>48.99</c:v>
                </c:pt>
                <c:pt idx="9839">
                  <c:v>49.454</c:v>
                </c:pt>
                <c:pt idx="9840">
                  <c:v>49.006</c:v>
                </c:pt>
                <c:pt idx="9841">
                  <c:v>49.029</c:v>
                </c:pt>
                <c:pt idx="9842">
                  <c:v>48.611</c:v>
                </c:pt>
                <c:pt idx="9843">
                  <c:v>48.2350000000001</c:v>
                </c:pt>
                <c:pt idx="9844">
                  <c:v>48.573</c:v>
                </c:pt>
                <c:pt idx="9845">
                  <c:v>48.79</c:v>
                </c:pt>
                <c:pt idx="9846">
                  <c:v>49.02</c:v>
                </c:pt>
                <c:pt idx="9847">
                  <c:v>49.07</c:v>
                </c:pt>
                <c:pt idx="9848">
                  <c:v>49.205</c:v>
                </c:pt>
                <c:pt idx="9849">
                  <c:v>49.691</c:v>
                </c:pt>
                <c:pt idx="9850">
                  <c:v>49.635</c:v>
                </c:pt>
                <c:pt idx="9851">
                  <c:v>48.936</c:v>
                </c:pt>
                <c:pt idx="9852">
                  <c:v>49.18</c:v>
                </c:pt>
                <c:pt idx="9853">
                  <c:v>49.22</c:v>
                </c:pt>
                <c:pt idx="9854">
                  <c:v>49.113</c:v>
                </c:pt>
                <c:pt idx="9855">
                  <c:v>48.716</c:v>
                </c:pt>
                <c:pt idx="9856">
                  <c:v>49.107</c:v>
                </c:pt>
                <c:pt idx="9857">
                  <c:v>48.851</c:v>
                </c:pt>
                <c:pt idx="9858">
                  <c:v>48.335</c:v>
                </c:pt>
                <c:pt idx="9859">
                  <c:v>48.94</c:v>
                </c:pt>
                <c:pt idx="9860">
                  <c:v>48.608</c:v>
                </c:pt>
                <c:pt idx="9861">
                  <c:v>48.918</c:v>
                </c:pt>
                <c:pt idx="9862">
                  <c:v>49.249</c:v>
                </c:pt>
                <c:pt idx="9863">
                  <c:v>49.031</c:v>
                </c:pt>
                <c:pt idx="9864">
                  <c:v>49.045</c:v>
                </c:pt>
                <c:pt idx="9865">
                  <c:v>49.28</c:v>
                </c:pt>
                <c:pt idx="9866">
                  <c:v>49.202</c:v>
                </c:pt>
                <c:pt idx="9867">
                  <c:v>48.928</c:v>
                </c:pt>
                <c:pt idx="9868">
                  <c:v>49.116</c:v>
                </c:pt>
                <c:pt idx="9869">
                  <c:v>49.084</c:v>
                </c:pt>
                <c:pt idx="9870">
                  <c:v>49.755</c:v>
                </c:pt>
                <c:pt idx="9871">
                  <c:v>48.9</c:v>
                </c:pt>
                <c:pt idx="9872">
                  <c:v>49.107</c:v>
                </c:pt>
                <c:pt idx="9873">
                  <c:v>48.47</c:v>
                </c:pt>
                <c:pt idx="9874">
                  <c:v>49.117</c:v>
                </c:pt>
                <c:pt idx="9875">
                  <c:v>48.922</c:v>
                </c:pt>
                <c:pt idx="9876">
                  <c:v>49.1950000000001</c:v>
                </c:pt>
                <c:pt idx="9877">
                  <c:v>49.437</c:v>
                </c:pt>
                <c:pt idx="9878">
                  <c:v>48.011</c:v>
                </c:pt>
                <c:pt idx="9879">
                  <c:v>47.99</c:v>
                </c:pt>
                <c:pt idx="9880">
                  <c:v>48.587</c:v>
                </c:pt>
                <c:pt idx="9881">
                  <c:v>49.015</c:v>
                </c:pt>
                <c:pt idx="9882">
                  <c:v>48.608</c:v>
                </c:pt>
                <c:pt idx="9883">
                  <c:v>48.998</c:v>
                </c:pt>
                <c:pt idx="9884">
                  <c:v>48.874</c:v>
                </c:pt>
                <c:pt idx="9885">
                  <c:v>49.087</c:v>
                </c:pt>
                <c:pt idx="9886">
                  <c:v>49.094</c:v>
                </c:pt>
                <c:pt idx="9887">
                  <c:v>49.249</c:v>
                </c:pt>
                <c:pt idx="9888">
                  <c:v>48.453</c:v>
                </c:pt>
                <c:pt idx="9889">
                  <c:v>48.525</c:v>
                </c:pt>
                <c:pt idx="9890">
                  <c:v>49.185</c:v>
                </c:pt>
                <c:pt idx="9891">
                  <c:v>48.161</c:v>
                </c:pt>
                <c:pt idx="9892">
                  <c:v>49.135</c:v>
                </c:pt>
                <c:pt idx="9893">
                  <c:v>48.569</c:v>
                </c:pt>
                <c:pt idx="9894">
                  <c:v>49.2620000000001</c:v>
                </c:pt>
                <c:pt idx="9895">
                  <c:v>49.245</c:v>
                </c:pt>
                <c:pt idx="9896">
                  <c:v>48.621</c:v>
                </c:pt>
                <c:pt idx="9897">
                  <c:v>49.444</c:v>
                </c:pt>
                <c:pt idx="9898">
                  <c:v>49.042</c:v>
                </c:pt>
                <c:pt idx="9899">
                  <c:v>49.053</c:v>
                </c:pt>
                <c:pt idx="9900">
                  <c:v>49.496</c:v>
                </c:pt>
                <c:pt idx="9901">
                  <c:v>48.623</c:v>
                </c:pt>
                <c:pt idx="9902">
                  <c:v>49.088</c:v>
                </c:pt>
                <c:pt idx="9903">
                  <c:v>48.778</c:v>
                </c:pt>
                <c:pt idx="9904">
                  <c:v>49.311</c:v>
                </c:pt>
                <c:pt idx="9905">
                  <c:v>48.954</c:v>
                </c:pt>
                <c:pt idx="9906">
                  <c:v>49.488</c:v>
                </c:pt>
                <c:pt idx="9907">
                  <c:v>48.92</c:v>
                </c:pt>
                <c:pt idx="9908">
                  <c:v>49.279</c:v>
                </c:pt>
                <c:pt idx="9909">
                  <c:v>49.087</c:v>
                </c:pt>
                <c:pt idx="9910">
                  <c:v>49.018</c:v>
                </c:pt>
                <c:pt idx="9911">
                  <c:v>49.325</c:v>
                </c:pt>
                <c:pt idx="9912">
                  <c:v>48.72</c:v>
                </c:pt>
                <c:pt idx="9913">
                  <c:v>49.144</c:v>
                </c:pt>
                <c:pt idx="9914">
                  <c:v>49.422</c:v>
                </c:pt>
                <c:pt idx="9915">
                  <c:v>49.171</c:v>
                </c:pt>
                <c:pt idx="9916">
                  <c:v>49.1220000000001</c:v>
                </c:pt>
                <c:pt idx="9917">
                  <c:v>48.943</c:v>
                </c:pt>
                <c:pt idx="9918">
                  <c:v>48.97</c:v>
                </c:pt>
                <c:pt idx="9919">
                  <c:v>48.686</c:v>
                </c:pt>
                <c:pt idx="9920">
                  <c:v>49.851</c:v>
                </c:pt>
                <c:pt idx="9921">
                  <c:v>48.223</c:v>
                </c:pt>
                <c:pt idx="9922">
                  <c:v>49.129</c:v>
                </c:pt>
                <c:pt idx="9923">
                  <c:v>49.322</c:v>
                </c:pt>
                <c:pt idx="9924">
                  <c:v>49.594</c:v>
                </c:pt>
                <c:pt idx="9925">
                  <c:v>49.247</c:v>
                </c:pt>
                <c:pt idx="9926">
                  <c:v>48.2280000000001</c:v>
                </c:pt>
                <c:pt idx="9927">
                  <c:v>49.405</c:v>
                </c:pt>
                <c:pt idx="9928">
                  <c:v>49.305</c:v>
                </c:pt>
                <c:pt idx="9929">
                  <c:v>49.286</c:v>
                </c:pt>
                <c:pt idx="9930">
                  <c:v>49.107</c:v>
                </c:pt>
                <c:pt idx="9931">
                  <c:v>49.422</c:v>
                </c:pt>
                <c:pt idx="9932">
                  <c:v>49.28</c:v>
                </c:pt>
                <c:pt idx="9933">
                  <c:v>49.308</c:v>
                </c:pt>
                <c:pt idx="9934">
                  <c:v>48.518</c:v>
                </c:pt>
                <c:pt idx="9935">
                  <c:v>49.051</c:v>
                </c:pt>
                <c:pt idx="9936">
                  <c:v>49.255</c:v>
                </c:pt>
                <c:pt idx="9937">
                  <c:v>48.934</c:v>
                </c:pt>
                <c:pt idx="9938">
                  <c:v>48.021</c:v>
                </c:pt>
                <c:pt idx="9939">
                  <c:v>48.528</c:v>
                </c:pt>
                <c:pt idx="9940">
                  <c:v>48.921</c:v>
                </c:pt>
                <c:pt idx="9941">
                  <c:v>48.894</c:v>
                </c:pt>
                <c:pt idx="9942">
                  <c:v>48.642</c:v>
                </c:pt>
                <c:pt idx="9943">
                  <c:v>48.999</c:v>
                </c:pt>
                <c:pt idx="9944">
                  <c:v>49.399</c:v>
                </c:pt>
                <c:pt idx="9945">
                  <c:v>48.954</c:v>
                </c:pt>
                <c:pt idx="9946">
                  <c:v>49.147</c:v>
                </c:pt>
                <c:pt idx="9947">
                  <c:v>48.888</c:v>
                </c:pt>
                <c:pt idx="9948">
                  <c:v>49.355</c:v>
                </c:pt>
                <c:pt idx="9949">
                  <c:v>48.908</c:v>
                </c:pt>
                <c:pt idx="9950">
                  <c:v>48.926</c:v>
                </c:pt>
                <c:pt idx="9951">
                  <c:v>49.022</c:v>
                </c:pt>
                <c:pt idx="9952">
                  <c:v>49.054</c:v>
                </c:pt>
                <c:pt idx="9953">
                  <c:v>49.629</c:v>
                </c:pt>
                <c:pt idx="9954">
                  <c:v>49.03</c:v>
                </c:pt>
                <c:pt idx="9955">
                  <c:v>48.929</c:v>
                </c:pt>
                <c:pt idx="9956">
                  <c:v>49.104</c:v>
                </c:pt>
                <c:pt idx="9957">
                  <c:v>48.975</c:v>
                </c:pt>
                <c:pt idx="9958">
                  <c:v>48.7250000000001</c:v>
                </c:pt>
                <c:pt idx="9959">
                  <c:v>48.64</c:v>
                </c:pt>
                <c:pt idx="9960">
                  <c:v>49.724</c:v>
                </c:pt>
                <c:pt idx="9961">
                  <c:v>49.012</c:v>
                </c:pt>
                <c:pt idx="9962">
                  <c:v>49.194</c:v>
                </c:pt>
                <c:pt idx="9963">
                  <c:v>47.449</c:v>
                </c:pt>
                <c:pt idx="9964">
                  <c:v>47.855</c:v>
                </c:pt>
                <c:pt idx="9965">
                  <c:v>49.435</c:v>
                </c:pt>
                <c:pt idx="9966">
                  <c:v>49.002</c:v>
                </c:pt>
                <c:pt idx="9967">
                  <c:v>50.025</c:v>
                </c:pt>
                <c:pt idx="9968">
                  <c:v>48.941</c:v>
                </c:pt>
                <c:pt idx="9969">
                  <c:v>49.293</c:v>
                </c:pt>
                <c:pt idx="9970">
                  <c:v>49.383</c:v>
                </c:pt>
                <c:pt idx="9971">
                  <c:v>49.623</c:v>
                </c:pt>
                <c:pt idx="9972">
                  <c:v>49.2220000000001</c:v>
                </c:pt>
                <c:pt idx="9973">
                  <c:v>49.442</c:v>
                </c:pt>
                <c:pt idx="9974">
                  <c:v>49.257</c:v>
                </c:pt>
                <c:pt idx="9975">
                  <c:v>48.781</c:v>
                </c:pt>
                <c:pt idx="9976">
                  <c:v>48.297</c:v>
                </c:pt>
                <c:pt idx="9977">
                  <c:v>48.79</c:v>
                </c:pt>
                <c:pt idx="9978">
                  <c:v>47.785</c:v>
                </c:pt>
                <c:pt idx="9979">
                  <c:v>49.069</c:v>
                </c:pt>
                <c:pt idx="9980">
                  <c:v>48.764</c:v>
                </c:pt>
                <c:pt idx="9981">
                  <c:v>49.375</c:v>
                </c:pt>
                <c:pt idx="9982">
                  <c:v>49.378</c:v>
                </c:pt>
                <c:pt idx="9983">
                  <c:v>49.35</c:v>
                </c:pt>
                <c:pt idx="9984">
                  <c:v>49.092</c:v>
                </c:pt>
                <c:pt idx="9985">
                  <c:v>49.076</c:v>
                </c:pt>
                <c:pt idx="9986">
                  <c:v>48.943</c:v>
                </c:pt>
                <c:pt idx="9987">
                  <c:v>49.092</c:v>
                </c:pt>
                <c:pt idx="9988">
                  <c:v>49.168</c:v>
                </c:pt>
                <c:pt idx="9989">
                  <c:v>49.093</c:v>
                </c:pt>
                <c:pt idx="9990">
                  <c:v>48.713</c:v>
                </c:pt>
                <c:pt idx="9991">
                  <c:v>49.064</c:v>
                </c:pt>
                <c:pt idx="9992">
                  <c:v>49.391</c:v>
                </c:pt>
                <c:pt idx="9993">
                  <c:v>48.91</c:v>
                </c:pt>
                <c:pt idx="9994">
                  <c:v>48.964</c:v>
                </c:pt>
                <c:pt idx="9995">
                  <c:v>49.189</c:v>
                </c:pt>
                <c:pt idx="9996">
                  <c:v>49.219</c:v>
                </c:pt>
                <c:pt idx="9997">
                  <c:v>49.213</c:v>
                </c:pt>
                <c:pt idx="9998">
                  <c:v>49.19</c:v>
                </c:pt>
                <c:pt idx="9999">
                  <c:v>49.062</c:v>
                </c:pt>
                <c:pt idx="10000">
                  <c:v>48.94</c:v>
                </c:pt>
                <c:pt idx="10001">
                  <c:v>49.184</c:v>
                </c:pt>
                <c:pt idx="10002">
                  <c:v>49.196</c:v>
                </c:pt>
                <c:pt idx="10003">
                  <c:v>48.712</c:v>
                </c:pt>
                <c:pt idx="10004">
                  <c:v>48.962</c:v>
                </c:pt>
                <c:pt idx="10005">
                  <c:v>48.965</c:v>
                </c:pt>
                <c:pt idx="10006">
                  <c:v>49.199</c:v>
                </c:pt>
                <c:pt idx="10007">
                  <c:v>49.759</c:v>
                </c:pt>
                <c:pt idx="10008">
                  <c:v>49.144</c:v>
                </c:pt>
                <c:pt idx="10009">
                  <c:v>48.641</c:v>
                </c:pt>
                <c:pt idx="10010">
                  <c:v>48.888</c:v>
                </c:pt>
                <c:pt idx="10011">
                  <c:v>48.95</c:v>
                </c:pt>
                <c:pt idx="10012">
                  <c:v>48.608</c:v>
                </c:pt>
                <c:pt idx="10013">
                  <c:v>48.819</c:v>
                </c:pt>
                <c:pt idx="10014">
                  <c:v>48.881</c:v>
                </c:pt>
                <c:pt idx="10015">
                  <c:v>49.398</c:v>
                </c:pt>
                <c:pt idx="10016">
                  <c:v>49.093</c:v>
                </c:pt>
                <c:pt idx="10017">
                  <c:v>49.161</c:v>
                </c:pt>
                <c:pt idx="10018">
                  <c:v>48.902</c:v>
                </c:pt>
                <c:pt idx="10019">
                  <c:v>49.133</c:v>
                </c:pt>
                <c:pt idx="10020">
                  <c:v>48.929</c:v>
                </c:pt>
                <c:pt idx="10021">
                  <c:v>48.61</c:v>
                </c:pt>
                <c:pt idx="10022">
                  <c:v>48.7960000000001</c:v>
                </c:pt>
                <c:pt idx="10023">
                  <c:v>48.67</c:v>
                </c:pt>
                <c:pt idx="10024">
                  <c:v>49.224</c:v>
                </c:pt>
                <c:pt idx="10025">
                  <c:v>49.058</c:v>
                </c:pt>
                <c:pt idx="10026">
                  <c:v>49.137</c:v>
                </c:pt>
                <c:pt idx="10027">
                  <c:v>48.969</c:v>
                </c:pt>
                <c:pt idx="10028">
                  <c:v>48.816</c:v>
                </c:pt>
                <c:pt idx="10029">
                  <c:v>49.099</c:v>
                </c:pt>
                <c:pt idx="10030">
                  <c:v>48.711</c:v>
                </c:pt>
                <c:pt idx="10031">
                  <c:v>47.932</c:v>
                </c:pt>
                <c:pt idx="10032">
                  <c:v>49.379</c:v>
                </c:pt>
                <c:pt idx="10033">
                  <c:v>49.035</c:v>
                </c:pt>
                <c:pt idx="10034">
                  <c:v>48.983</c:v>
                </c:pt>
                <c:pt idx="10035">
                  <c:v>48.688</c:v>
                </c:pt>
                <c:pt idx="10036">
                  <c:v>49.082</c:v>
                </c:pt>
                <c:pt idx="10037">
                  <c:v>48.97</c:v>
                </c:pt>
                <c:pt idx="10038">
                  <c:v>48.212</c:v>
                </c:pt>
                <c:pt idx="10039">
                  <c:v>50.269</c:v>
                </c:pt>
                <c:pt idx="10040">
                  <c:v>47.914</c:v>
                </c:pt>
                <c:pt idx="10041">
                  <c:v>48.426</c:v>
                </c:pt>
                <c:pt idx="10042">
                  <c:v>48.899</c:v>
                </c:pt>
                <c:pt idx="10043">
                  <c:v>48.945</c:v>
                </c:pt>
                <c:pt idx="10044">
                  <c:v>48.901</c:v>
                </c:pt>
                <c:pt idx="10045">
                  <c:v>47.943</c:v>
                </c:pt>
                <c:pt idx="10046">
                  <c:v>49.761</c:v>
                </c:pt>
                <c:pt idx="10047">
                  <c:v>49.159</c:v>
                </c:pt>
                <c:pt idx="10048">
                  <c:v>49.096</c:v>
                </c:pt>
                <c:pt idx="10049">
                  <c:v>48.895</c:v>
                </c:pt>
                <c:pt idx="10050">
                  <c:v>49.2980000000001</c:v>
                </c:pt>
                <c:pt idx="10051">
                  <c:v>49.018</c:v>
                </c:pt>
                <c:pt idx="10052">
                  <c:v>48.668</c:v>
                </c:pt>
                <c:pt idx="10053">
                  <c:v>48.981</c:v>
                </c:pt>
                <c:pt idx="10054">
                  <c:v>47.435</c:v>
                </c:pt>
                <c:pt idx="10055">
                  <c:v>48.618</c:v>
                </c:pt>
                <c:pt idx="10056">
                  <c:v>49.555</c:v>
                </c:pt>
                <c:pt idx="10057">
                  <c:v>49.248</c:v>
                </c:pt>
                <c:pt idx="10058">
                  <c:v>49.2620000000001</c:v>
                </c:pt>
                <c:pt idx="10059">
                  <c:v>49.461</c:v>
                </c:pt>
                <c:pt idx="10060">
                  <c:v>49.175</c:v>
                </c:pt>
                <c:pt idx="10061">
                  <c:v>48.2980000000001</c:v>
                </c:pt>
                <c:pt idx="10062">
                  <c:v>48.673</c:v>
                </c:pt>
                <c:pt idx="10063">
                  <c:v>49.319</c:v>
                </c:pt>
                <c:pt idx="10064">
                  <c:v>49.307</c:v>
                </c:pt>
                <c:pt idx="10065">
                  <c:v>49.188</c:v>
                </c:pt>
                <c:pt idx="10066">
                  <c:v>49.218</c:v>
                </c:pt>
                <c:pt idx="10067">
                  <c:v>48.73</c:v>
                </c:pt>
                <c:pt idx="10068">
                  <c:v>49.018</c:v>
                </c:pt>
                <c:pt idx="10069">
                  <c:v>49.053</c:v>
                </c:pt>
                <c:pt idx="10070">
                  <c:v>48.991</c:v>
                </c:pt>
                <c:pt idx="10071">
                  <c:v>49.048</c:v>
                </c:pt>
                <c:pt idx="10072">
                  <c:v>49.313</c:v>
                </c:pt>
                <c:pt idx="10073">
                  <c:v>48.841</c:v>
                </c:pt>
                <c:pt idx="10074">
                  <c:v>48.992</c:v>
                </c:pt>
                <c:pt idx="10075">
                  <c:v>48.533</c:v>
                </c:pt>
                <c:pt idx="10076">
                  <c:v>49.202</c:v>
                </c:pt>
                <c:pt idx="10077">
                  <c:v>48.6</c:v>
                </c:pt>
                <c:pt idx="10078">
                  <c:v>48.963</c:v>
                </c:pt>
                <c:pt idx="10079">
                  <c:v>49.569</c:v>
                </c:pt>
                <c:pt idx="10080">
                  <c:v>49.415</c:v>
                </c:pt>
                <c:pt idx="10081">
                  <c:v>48.707</c:v>
                </c:pt>
                <c:pt idx="10082">
                  <c:v>48.992</c:v>
                </c:pt>
                <c:pt idx="10083">
                  <c:v>48.736</c:v>
                </c:pt>
                <c:pt idx="10084">
                  <c:v>48.777</c:v>
                </c:pt>
                <c:pt idx="10085">
                  <c:v>48.925</c:v>
                </c:pt>
                <c:pt idx="10086">
                  <c:v>49.684</c:v>
                </c:pt>
                <c:pt idx="10087">
                  <c:v>49.431</c:v>
                </c:pt>
                <c:pt idx="10088">
                  <c:v>49.218</c:v>
                </c:pt>
                <c:pt idx="10089">
                  <c:v>48.689</c:v>
                </c:pt>
                <c:pt idx="10090">
                  <c:v>48.7650000000001</c:v>
                </c:pt>
                <c:pt idx="10091">
                  <c:v>48.875</c:v>
                </c:pt>
                <c:pt idx="10092">
                  <c:v>48.681</c:v>
                </c:pt>
                <c:pt idx="10093">
                  <c:v>49.002</c:v>
                </c:pt>
                <c:pt idx="10094">
                  <c:v>48.439</c:v>
                </c:pt>
                <c:pt idx="10095">
                  <c:v>48.33</c:v>
                </c:pt>
                <c:pt idx="10096">
                  <c:v>48.907</c:v>
                </c:pt>
                <c:pt idx="10097">
                  <c:v>48.986</c:v>
                </c:pt>
                <c:pt idx="10098">
                  <c:v>48.797</c:v>
                </c:pt>
                <c:pt idx="10099">
                  <c:v>49.054</c:v>
                </c:pt>
                <c:pt idx="10100">
                  <c:v>49.046</c:v>
                </c:pt>
                <c:pt idx="10101">
                  <c:v>48.983</c:v>
                </c:pt>
                <c:pt idx="10102">
                  <c:v>49.829</c:v>
                </c:pt>
                <c:pt idx="10103">
                  <c:v>48.816</c:v>
                </c:pt>
                <c:pt idx="10104">
                  <c:v>48.727</c:v>
                </c:pt>
                <c:pt idx="10105">
                  <c:v>48.865</c:v>
                </c:pt>
                <c:pt idx="10106">
                  <c:v>48.7950000000001</c:v>
                </c:pt>
                <c:pt idx="10107">
                  <c:v>48.589</c:v>
                </c:pt>
                <c:pt idx="10108">
                  <c:v>48.958</c:v>
                </c:pt>
                <c:pt idx="10109">
                  <c:v>48.995</c:v>
                </c:pt>
                <c:pt idx="10110">
                  <c:v>48.954</c:v>
                </c:pt>
                <c:pt idx="10111">
                  <c:v>49.43</c:v>
                </c:pt>
                <c:pt idx="10112">
                  <c:v>49.108</c:v>
                </c:pt>
                <c:pt idx="10113">
                  <c:v>48.944</c:v>
                </c:pt>
                <c:pt idx="10114">
                  <c:v>48.657</c:v>
                </c:pt>
                <c:pt idx="10115">
                  <c:v>49.16</c:v>
                </c:pt>
                <c:pt idx="10116">
                  <c:v>48.829</c:v>
                </c:pt>
                <c:pt idx="10117">
                  <c:v>49.037</c:v>
                </c:pt>
                <c:pt idx="10118">
                  <c:v>48.935</c:v>
                </c:pt>
                <c:pt idx="10119">
                  <c:v>49.093</c:v>
                </c:pt>
                <c:pt idx="10120">
                  <c:v>49.14</c:v>
                </c:pt>
                <c:pt idx="10121">
                  <c:v>48.305</c:v>
                </c:pt>
                <c:pt idx="10122">
                  <c:v>49.139</c:v>
                </c:pt>
                <c:pt idx="10123">
                  <c:v>48.827</c:v>
                </c:pt>
                <c:pt idx="10124">
                  <c:v>48.439</c:v>
                </c:pt>
                <c:pt idx="10125">
                  <c:v>48.821</c:v>
                </c:pt>
                <c:pt idx="10126">
                  <c:v>49.294</c:v>
                </c:pt>
                <c:pt idx="10127">
                  <c:v>49.877</c:v>
                </c:pt>
                <c:pt idx="10128">
                  <c:v>48.922</c:v>
                </c:pt>
                <c:pt idx="10129">
                  <c:v>49.092</c:v>
                </c:pt>
                <c:pt idx="10130">
                  <c:v>49.057</c:v>
                </c:pt>
                <c:pt idx="10131">
                  <c:v>49.7280000000001</c:v>
                </c:pt>
                <c:pt idx="10132">
                  <c:v>49.269</c:v>
                </c:pt>
                <c:pt idx="10133">
                  <c:v>48.976</c:v>
                </c:pt>
                <c:pt idx="10134">
                  <c:v>49.047</c:v>
                </c:pt>
                <c:pt idx="10135">
                  <c:v>49.009</c:v>
                </c:pt>
                <c:pt idx="10136">
                  <c:v>50.318</c:v>
                </c:pt>
                <c:pt idx="10137">
                  <c:v>49.459</c:v>
                </c:pt>
                <c:pt idx="10138">
                  <c:v>48.789</c:v>
                </c:pt>
                <c:pt idx="10139">
                  <c:v>48.861</c:v>
                </c:pt>
                <c:pt idx="10140">
                  <c:v>49.1980000000001</c:v>
                </c:pt>
                <c:pt idx="10141">
                  <c:v>48.506</c:v>
                </c:pt>
                <c:pt idx="10142">
                  <c:v>49.015</c:v>
                </c:pt>
                <c:pt idx="10143">
                  <c:v>47.985</c:v>
                </c:pt>
                <c:pt idx="10144">
                  <c:v>48.819</c:v>
                </c:pt>
                <c:pt idx="10145">
                  <c:v>49.578</c:v>
                </c:pt>
                <c:pt idx="10146">
                  <c:v>49.284</c:v>
                </c:pt>
                <c:pt idx="10147">
                  <c:v>49.646</c:v>
                </c:pt>
                <c:pt idx="10148">
                  <c:v>48.945</c:v>
                </c:pt>
                <c:pt idx="10149">
                  <c:v>49.532</c:v>
                </c:pt>
                <c:pt idx="10150">
                  <c:v>48.778</c:v>
                </c:pt>
                <c:pt idx="10151">
                  <c:v>48.596</c:v>
                </c:pt>
                <c:pt idx="10152">
                  <c:v>49.158</c:v>
                </c:pt>
                <c:pt idx="10153">
                  <c:v>49.996</c:v>
                </c:pt>
                <c:pt idx="10154">
                  <c:v>48.326</c:v>
                </c:pt>
                <c:pt idx="10155">
                  <c:v>48.8</c:v>
                </c:pt>
                <c:pt idx="10156">
                  <c:v>49.357</c:v>
                </c:pt>
                <c:pt idx="10157">
                  <c:v>49.258</c:v>
                </c:pt>
                <c:pt idx="10158">
                  <c:v>48.829</c:v>
                </c:pt>
                <c:pt idx="10159">
                  <c:v>49.008</c:v>
                </c:pt>
                <c:pt idx="10160">
                  <c:v>48.928</c:v>
                </c:pt>
                <c:pt idx="10161">
                  <c:v>48.699</c:v>
                </c:pt>
                <c:pt idx="10162">
                  <c:v>48.816</c:v>
                </c:pt>
                <c:pt idx="10163">
                  <c:v>48.974</c:v>
                </c:pt>
                <c:pt idx="10164">
                  <c:v>48.653</c:v>
                </c:pt>
                <c:pt idx="10165">
                  <c:v>49.635</c:v>
                </c:pt>
                <c:pt idx="10166">
                  <c:v>48.736</c:v>
                </c:pt>
                <c:pt idx="10167">
                  <c:v>48.713</c:v>
                </c:pt>
                <c:pt idx="10168">
                  <c:v>48.82</c:v>
                </c:pt>
                <c:pt idx="10169">
                  <c:v>48.815</c:v>
                </c:pt>
                <c:pt idx="10170">
                  <c:v>48.846</c:v>
                </c:pt>
                <c:pt idx="10171">
                  <c:v>49.111</c:v>
                </c:pt>
                <c:pt idx="10172">
                  <c:v>48.776</c:v>
                </c:pt>
                <c:pt idx="10173">
                  <c:v>48.263</c:v>
                </c:pt>
                <c:pt idx="10174">
                  <c:v>48.616</c:v>
                </c:pt>
                <c:pt idx="10175">
                  <c:v>49.404</c:v>
                </c:pt>
                <c:pt idx="10176">
                  <c:v>49.115</c:v>
                </c:pt>
                <c:pt idx="10177">
                  <c:v>48.93</c:v>
                </c:pt>
                <c:pt idx="10178">
                  <c:v>49.144</c:v>
                </c:pt>
                <c:pt idx="10179">
                  <c:v>48.952</c:v>
                </c:pt>
                <c:pt idx="10180">
                  <c:v>49.373</c:v>
                </c:pt>
                <c:pt idx="10181">
                  <c:v>48.965</c:v>
                </c:pt>
                <c:pt idx="10182">
                  <c:v>48.576</c:v>
                </c:pt>
                <c:pt idx="10183">
                  <c:v>48.172</c:v>
                </c:pt>
                <c:pt idx="10184">
                  <c:v>48.345</c:v>
                </c:pt>
                <c:pt idx="10185">
                  <c:v>49.526</c:v>
                </c:pt>
                <c:pt idx="10186">
                  <c:v>48.755</c:v>
                </c:pt>
                <c:pt idx="10187">
                  <c:v>48.757</c:v>
                </c:pt>
                <c:pt idx="10188">
                  <c:v>48.576</c:v>
                </c:pt>
                <c:pt idx="10189">
                  <c:v>48.835</c:v>
                </c:pt>
                <c:pt idx="10190">
                  <c:v>49.114</c:v>
                </c:pt>
                <c:pt idx="10191">
                  <c:v>48.554</c:v>
                </c:pt>
                <c:pt idx="10192">
                  <c:v>49.616</c:v>
                </c:pt>
                <c:pt idx="10193">
                  <c:v>49.565</c:v>
                </c:pt>
                <c:pt idx="10194">
                  <c:v>47.847</c:v>
                </c:pt>
                <c:pt idx="10195">
                  <c:v>48.552</c:v>
                </c:pt>
                <c:pt idx="10196">
                  <c:v>49.283</c:v>
                </c:pt>
                <c:pt idx="10197">
                  <c:v>49.912</c:v>
                </c:pt>
                <c:pt idx="10198">
                  <c:v>48.985</c:v>
                </c:pt>
                <c:pt idx="10199">
                  <c:v>48.835</c:v>
                </c:pt>
                <c:pt idx="10200">
                  <c:v>49.001</c:v>
                </c:pt>
                <c:pt idx="10201">
                  <c:v>49.779</c:v>
                </c:pt>
                <c:pt idx="10202">
                  <c:v>49.402</c:v>
                </c:pt>
                <c:pt idx="10203">
                  <c:v>49.199</c:v>
                </c:pt>
                <c:pt idx="10204">
                  <c:v>48.942</c:v>
                </c:pt>
                <c:pt idx="10205">
                  <c:v>49.155</c:v>
                </c:pt>
                <c:pt idx="10206">
                  <c:v>48.911</c:v>
                </c:pt>
                <c:pt idx="10207">
                  <c:v>49.127</c:v>
                </c:pt>
                <c:pt idx="10208">
                  <c:v>50.068</c:v>
                </c:pt>
                <c:pt idx="10209">
                  <c:v>48.888</c:v>
                </c:pt>
                <c:pt idx="10210">
                  <c:v>48.777</c:v>
                </c:pt>
                <c:pt idx="10211">
                  <c:v>49.408</c:v>
                </c:pt>
                <c:pt idx="10212">
                  <c:v>49.35</c:v>
                </c:pt>
                <c:pt idx="10213">
                  <c:v>48.386</c:v>
                </c:pt>
                <c:pt idx="10214">
                  <c:v>49.1980000000001</c:v>
                </c:pt>
                <c:pt idx="10215">
                  <c:v>49.3</c:v>
                </c:pt>
                <c:pt idx="10216">
                  <c:v>49.319</c:v>
                </c:pt>
                <c:pt idx="10217">
                  <c:v>49.313</c:v>
                </c:pt>
                <c:pt idx="10218">
                  <c:v>49.726</c:v>
                </c:pt>
                <c:pt idx="10219">
                  <c:v>48.7990000000001</c:v>
                </c:pt>
                <c:pt idx="10220">
                  <c:v>48.677</c:v>
                </c:pt>
                <c:pt idx="10221">
                  <c:v>48.684</c:v>
                </c:pt>
                <c:pt idx="10222">
                  <c:v>49.17</c:v>
                </c:pt>
                <c:pt idx="10223">
                  <c:v>49.061</c:v>
                </c:pt>
                <c:pt idx="10224">
                  <c:v>49.492</c:v>
                </c:pt>
                <c:pt idx="10225">
                  <c:v>49.451</c:v>
                </c:pt>
                <c:pt idx="10226">
                  <c:v>49.2980000000001</c:v>
                </c:pt>
                <c:pt idx="10227">
                  <c:v>49.2</c:v>
                </c:pt>
                <c:pt idx="10228">
                  <c:v>49.387</c:v>
                </c:pt>
                <c:pt idx="10229">
                  <c:v>49.003</c:v>
                </c:pt>
                <c:pt idx="10230">
                  <c:v>49.021</c:v>
                </c:pt>
                <c:pt idx="10231">
                  <c:v>49.67</c:v>
                </c:pt>
                <c:pt idx="10232">
                  <c:v>48.964</c:v>
                </c:pt>
                <c:pt idx="10233">
                  <c:v>49.524</c:v>
                </c:pt>
                <c:pt idx="10234">
                  <c:v>49.5</c:v>
                </c:pt>
                <c:pt idx="10235">
                  <c:v>48.668</c:v>
                </c:pt>
                <c:pt idx="10236">
                  <c:v>49.491</c:v>
                </c:pt>
                <c:pt idx="10237">
                  <c:v>48.664</c:v>
                </c:pt>
                <c:pt idx="10238">
                  <c:v>48.976</c:v>
                </c:pt>
                <c:pt idx="10239">
                  <c:v>49.363</c:v>
                </c:pt>
                <c:pt idx="10240">
                  <c:v>48.106</c:v>
                </c:pt>
                <c:pt idx="10241">
                  <c:v>48.714</c:v>
                </c:pt>
                <c:pt idx="10242">
                  <c:v>49.171</c:v>
                </c:pt>
                <c:pt idx="10243">
                  <c:v>49.048</c:v>
                </c:pt>
                <c:pt idx="10244">
                  <c:v>48.43</c:v>
                </c:pt>
                <c:pt idx="10245">
                  <c:v>49.58</c:v>
                </c:pt>
                <c:pt idx="10246">
                  <c:v>48.954</c:v>
                </c:pt>
                <c:pt idx="10247">
                  <c:v>50.077</c:v>
                </c:pt>
                <c:pt idx="10248">
                  <c:v>49.141</c:v>
                </c:pt>
                <c:pt idx="10249">
                  <c:v>48.924</c:v>
                </c:pt>
                <c:pt idx="10250">
                  <c:v>48.91</c:v>
                </c:pt>
                <c:pt idx="10251">
                  <c:v>50.174</c:v>
                </c:pt>
                <c:pt idx="10252">
                  <c:v>49.053</c:v>
                </c:pt>
                <c:pt idx="10253">
                  <c:v>49.072</c:v>
                </c:pt>
                <c:pt idx="10254">
                  <c:v>49.051</c:v>
                </c:pt>
                <c:pt idx="10255">
                  <c:v>49.771</c:v>
                </c:pt>
                <c:pt idx="10256">
                  <c:v>49.229</c:v>
                </c:pt>
                <c:pt idx="10257">
                  <c:v>49.109</c:v>
                </c:pt>
                <c:pt idx="10258">
                  <c:v>49.2680000000001</c:v>
                </c:pt>
                <c:pt idx="10259">
                  <c:v>49.211</c:v>
                </c:pt>
                <c:pt idx="10260">
                  <c:v>49.158</c:v>
                </c:pt>
                <c:pt idx="10261">
                  <c:v>49.146</c:v>
                </c:pt>
                <c:pt idx="10262">
                  <c:v>48.981</c:v>
                </c:pt>
                <c:pt idx="10263">
                  <c:v>49.308</c:v>
                </c:pt>
                <c:pt idx="10264">
                  <c:v>48.759</c:v>
                </c:pt>
                <c:pt idx="10265">
                  <c:v>49.509</c:v>
                </c:pt>
                <c:pt idx="10266">
                  <c:v>49.583</c:v>
                </c:pt>
                <c:pt idx="10267">
                  <c:v>48.957</c:v>
                </c:pt>
                <c:pt idx="10268">
                  <c:v>49.048</c:v>
                </c:pt>
                <c:pt idx="10269">
                  <c:v>49.121</c:v>
                </c:pt>
                <c:pt idx="10270">
                  <c:v>49.542</c:v>
                </c:pt>
                <c:pt idx="10271">
                  <c:v>49.173</c:v>
                </c:pt>
                <c:pt idx="10272">
                  <c:v>49.1980000000001</c:v>
                </c:pt>
                <c:pt idx="10273">
                  <c:v>49.2920000000001</c:v>
                </c:pt>
                <c:pt idx="10274">
                  <c:v>49.165</c:v>
                </c:pt>
                <c:pt idx="10275">
                  <c:v>48.748</c:v>
                </c:pt>
                <c:pt idx="10276">
                  <c:v>48.76</c:v>
                </c:pt>
                <c:pt idx="10277">
                  <c:v>49.057</c:v>
                </c:pt>
                <c:pt idx="10278">
                  <c:v>49.621</c:v>
                </c:pt>
                <c:pt idx="10279">
                  <c:v>49.6980000000001</c:v>
                </c:pt>
                <c:pt idx="10280">
                  <c:v>49.284</c:v>
                </c:pt>
                <c:pt idx="10281">
                  <c:v>49.092</c:v>
                </c:pt>
                <c:pt idx="10282">
                  <c:v>49.46</c:v>
                </c:pt>
                <c:pt idx="10283">
                  <c:v>49.051</c:v>
                </c:pt>
                <c:pt idx="10284">
                  <c:v>49.408</c:v>
                </c:pt>
                <c:pt idx="10285">
                  <c:v>48.985</c:v>
                </c:pt>
                <c:pt idx="10286">
                  <c:v>49.402</c:v>
                </c:pt>
                <c:pt idx="10287">
                  <c:v>49.031</c:v>
                </c:pt>
                <c:pt idx="10288">
                  <c:v>48.916</c:v>
                </c:pt>
                <c:pt idx="10289">
                  <c:v>48.684</c:v>
                </c:pt>
                <c:pt idx="10290">
                  <c:v>48.93</c:v>
                </c:pt>
                <c:pt idx="10291">
                  <c:v>49.105</c:v>
                </c:pt>
                <c:pt idx="10292">
                  <c:v>49.19</c:v>
                </c:pt>
                <c:pt idx="10293">
                  <c:v>49.082</c:v>
                </c:pt>
                <c:pt idx="10294">
                  <c:v>49.426</c:v>
                </c:pt>
                <c:pt idx="10295">
                  <c:v>49.38</c:v>
                </c:pt>
                <c:pt idx="10296">
                  <c:v>49.308</c:v>
                </c:pt>
                <c:pt idx="10297">
                  <c:v>48.977</c:v>
                </c:pt>
                <c:pt idx="10298">
                  <c:v>49.123</c:v>
                </c:pt>
                <c:pt idx="10299">
                  <c:v>49.47</c:v>
                </c:pt>
                <c:pt idx="10300">
                  <c:v>49.687</c:v>
                </c:pt>
                <c:pt idx="10301">
                  <c:v>49.152</c:v>
                </c:pt>
                <c:pt idx="10302">
                  <c:v>48.935</c:v>
                </c:pt>
                <c:pt idx="10303">
                  <c:v>49.237</c:v>
                </c:pt>
                <c:pt idx="10304">
                  <c:v>49.217</c:v>
                </c:pt>
                <c:pt idx="10305">
                  <c:v>49.357</c:v>
                </c:pt>
                <c:pt idx="10306">
                  <c:v>49.431</c:v>
                </c:pt>
                <c:pt idx="10307">
                  <c:v>48.597</c:v>
                </c:pt>
                <c:pt idx="10308">
                  <c:v>49.57</c:v>
                </c:pt>
                <c:pt idx="10309">
                  <c:v>49.008</c:v>
                </c:pt>
                <c:pt idx="10310">
                  <c:v>48.823</c:v>
                </c:pt>
                <c:pt idx="10311">
                  <c:v>49.392</c:v>
                </c:pt>
                <c:pt idx="10312">
                  <c:v>49.22</c:v>
                </c:pt>
                <c:pt idx="10313">
                  <c:v>49.108</c:v>
                </c:pt>
                <c:pt idx="10314">
                  <c:v>47.534</c:v>
                </c:pt>
                <c:pt idx="10315">
                  <c:v>49.015</c:v>
                </c:pt>
                <c:pt idx="10316">
                  <c:v>48.449</c:v>
                </c:pt>
                <c:pt idx="10317">
                  <c:v>49.301</c:v>
                </c:pt>
                <c:pt idx="10318">
                  <c:v>49.076</c:v>
                </c:pt>
                <c:pt idx="10319">
                  <c:v>49.2920000000001</c:v>
                </c:pt>
                <c:pt idx="10320">
                  <c:v>47.59</c:v>
                </c:pt>
                <c:pt idx="10321">
                  <c:v>48.954</c:v>
                </c:pt>
                <c:pt idx="10322">
                  <c:v>49.085</c:v>
                </c:pt>
                <c:pt idx="10323">
                  <c:v>49.443</c:v>
                </c:pt>
                <c:pt idx="10324">
                  <c:v>48.783</c:v>
                </c:pt>
                <c:pt idx="10325">
                  <c:v>48.673</c:v>
                </c:pt>
                <c:pt idx="10326">
                  <c:v>48.918</c:v>
                </c:pt>
                <c:pt idx="10327">
                  <c:v>49.26</c:v>
                </c:pt>
                <c:pt idx="10328">
                  <c:v>49.182</c:v>
                </c:pt>
                <c:pt idx="10329">
                  <c:v>49.616</c:v>
                </c:pt>
                <c:pt idx="10330">
                  <c:v>49.345</c:v>
                </c:pt>
                <c:pt idx="10331">
                  <c:v>48.52</c:v>
                </c:pt>
                <c:pt idx="10332">
                  <c:v>48.085</c:v>
                </c:pt>
                <c:pt idx="10333">
                  <c:v>48.6250000000001</c:v>
                </c:pt>
                <c:pt idx="10334">
                  <c:v>49.053</c:v>
                </c:pt>
                <c:pt idx="10335">
                  <c:v>48.966</c:v>
                </c:pt>
                <c:pt idx="10336">
                  <c:v>49.065</c:v>
                </c:pt>
                <c:pt idx="10337">
                  <c:v>49.049</c:v>
                </c:pt>
                <c:pt idx="10338">
                  <c:v>49.116</c:v>
                </c:pt>
                <c:pt idx="10339">
                  <c:v>50.802</c:v>
                </c:pt>
                <c:pt idx="10340">
                  <c:v>48.613</c:v>
                </c:pt>
                <c:pt idx="10341">
                  <c:v>49.078</c:v>
                </c:pt>
                <c:pt idx="10342">
                  <c:v>49.018</c:v>
                </c:pt>
                <c:pt idx="10343">
                  <c:v>49.06</c:v>
                </c:pt>
                <c:pt idx="10344">
                  <c:v>49.041</c:v>
                </c:pt>
                <c:pt idx="10345">
                  <c:v>49.208</c:v>
                </c:pt>
                <c:pt idx="10346">
                  <c:v>48.724</c:v>
                </c:pt>
                <c:pt idx="10347">
                  <c:v>49.158</c:v>
                </c:pt>
                <c:pt idx="10348">
                  <c:v>48.841</c:v>
                </c:pt>
                <c:pt idx="10349">
                  <c:v>49.197</c:v>
                </c:pt>
                <c:pt idx="10350">
                  <c:v>49.281</c:v>
                </c:pt>
                <c:pt idx="10351">
                  <c:v>48.57</c:v>
                </c:pt>
                <c:pt idx="10352">
                  <c:v>48.702</c:v>
                </c:pt>
                <c:pt idx="10353">
                  <c:v>49.051</c:v>
                </c:pt>
                <c:pt idx="10354">
                  <c:v>49.188</c:v>
                </c:pt>
                <c:pt idx="10355">
                  <c:v>48.903</c:v>
                </c:pt>
                <c:pt idx="10356">
                  <c:v>48.911</c:v>
                </c:pt>
                <c:pt idx="10357">
                  <c:v>48.863</c:v>
                </c:pt>
                <c:pt idx="10358">
                  <c:v>49.339</c:v>
                </c:pt>
                <c:pt idx="10359">
                  <c:v>48.12</c:v>
                </c:pt>
                <c:pt idx="10360">
                  <c:v>48.805</c:v>
                </c:pt>
                <c:pt idx="10361">
                  <c:v>48.921</c:v>
                </c:pt>
                <c:pt idx="10362">
                  <c:v>49.271</c:v>
                </c:pt>
                <c:pt idx="10363">
                  <c:v>49.284</c:v>
                </c:pt>
                <c:pt idx="10364">
                  <c:v>49.108</c:v>
                </c:pt>
                <c:pt idx="10365">
                  <c:v>49.358</c:v>
                </c:pt>
                <c:pt idx="10366">
                  <c:v>48.996</c:v>
                </c:pt>
                <c:pt idx="10367">
                  <c:v>48.565</c:v>
                </c:pt>
                <c:pt idx="10368">
                  <c:v>48.994</c:v>
                </c:pt>
                <c:pt idx="10369">
                  <c:v>49.089</c:v>
                </c:pt>
                <c:pt idx="10370">
                  <c:v>48.994</c:v>
                </c:pt>
                <c:pt idx="10371">
                  <c:v>49.148</c:v>
                </c:pt>
                <c:pt idx="10372">
                  <c:v>49.2220000000001</c:v>
                </c:pt>
                <c:pt idx="10373">
                  <c:v>49.55</c:v>
                </c:pt>
                <c:pt idx="10374">
                  <c:v>48.539</c:v>
                </c:pt>
                <c:pt idx="10375">
                  <c:v>49.569</c:v>
                </c:pt>
                <c:pt idx="10376">
                  <c:v>49.596</c:v>
                </c:pt>
                <c:pt idx="10377">
                  <c:v>48.771</c:v>
                </c:pt>
                <c:pt idx="10378">
                  <c:v>48.482</c:v>
                </c:pt>
                <c:pt idx="10379">
                  <c:v>49.201</c:v>
                </c:pt>
                <c:pt idx="10380">
                  <c:v>49.038</c:v>
                </c:pt>
                <c:pt idx="10381">
                  <c:v>49.33</c:v>
                </c:pt>
                <c:pt idx="10382">
                  <c:v>49.081</c:v>
                </c:pt>
                <c:pt idx="10383">
                  <c:v>48.559</c:v>
                </c:pt>
                <c:pt idx="10384">
                  <c:v>49.152</c:v>
                </c:pt>
                <c:pt idx="10385">
                  <c:v>49.528</c:v>
                </c:pt>
                <c:pt idx="10386">
                  <c:v>49.031</c:v>
                </c:pt>
                <c:pt idx="10387">
                  <c:v>49.013</c:v>
                </c:pt>
                <c:pt idx="10388">
                  <c:v>49.133</c:v>
                </c:pt>
                <c:pt idx="10389">
                  <c:v>49.419</c:v>
                </c:pt>
                <c:pt idx="10390">
                  <c:v>49.269</c:v>
                </c:pt>
                <c:pt idx="10391">
                  <c:v>49.208</c:v>
                </c:pt>
                <c:pt idx="10392">
                  <c:v>49.072</c:v>
                </c:pt>
                <c:pt idx="10393">
                  <c:v>49.291</c:v>
                </c:pt>
                <c:pt idx="10394">
                  <c:v>48.815</c:v>
                </c:pt>
                <c:pt idx="10395">
                  <c:v>48.98</c:v>
                </c:pt>
                <c:pt idx="10396">
                  <c:v>48.767</c:v>
                </c:pt>
                <c:pt idx="10397">
                  <c:v>50.288</c:v>
                </c:pt>
                <c:pt idx="10398">
                  <c:v>48.719</c:v>
                </c:pt>
                <c:pt idx="10399">
                  <c:v>48.96</c:v>
                </c:pt>
                <c:pt idx="10400">
                  <c:v>49.447</c:v>
                </c:pt>
                <c:pt idx="10401">
                  <c:v>48.71</c:v>
                </c:pt>
                <c:pt idx="10402">
                  <c:v>49.634</c:v>
                </c:pt>
                <c:pt idx="10403">
                  <c:v>48.912</c:v>
                </c:pt>
                <c:pt idx="10404">
                  <c:v>49.147</c:v>
                </c:pt>
                <c:pt idx="10405">
                  <c:v>48.242</c:v>
                </c:pt>
                <c:pt idx="10406">
                  <c:v>48.983</c:v>
                </c:pt>
                <c:pt idx="10407">
                  <c:v>47.991</c:v>
                </c:pt>
                <c:pt idx="10408">
                  <c:v>48.882</c:v>
                </c:pt>
                <c:pt idx="10409">
                  <c:v>49.249</c:v>
                </c:pt>
                <c:pt idx="10410">
                  <c:v>49.976</c:v>
                </c:pt>
                <c:pt idx="10411">
                  <c:v>49.38</c:v>
                </c:pt>
                <c:pt idx="10412">
                  <c:v>49.141</c:v>
                </c:pt>
                <c:pt idx="10413">
                  <c:v>49.184</c:v>
                </c:pt>
                <c:pt idx="10414">
                  <c:v>49.075</c:v>
                </c:pt>
                <c:pt idx="10415">
                  <c:v>49.209</c:v>
                </c:pt>
                <c:pt idx="10416">
                  <c:v>49.033</c:v>
                </c:pt>
                <c:pt idx="10417">
                  <c:v>49.609</c:v>
                </c:pt>
                <c:pt idx="10418">
                  <c:v>49.406</c:v>
                </c:pt>
                <c:pt idx="10419">
                  <c:v>49.226</c:v>
                </c:pt>
                <c:pt idx="10420">
                  <c:v>49.381</c:v>
                </c:pt>
                <c:pt idx="10421">
                  <c:v>49.371</c:v>
                </c:pt>
                <c:pt idx="10422">
                  <c:v>49.039</c:v>
                </c:pt>
                <c:pt idx="10423">
                  <c:v>49.158</c:v>
                </c:pt>
                <c:pt idx="10424">
                  <c:v>48.988</c:v>
                </c:pt>
                <c:pt idx="10425">
                  <c:v>48.391</c:v>
                </c:pt>
                <c:pt idx="10426">
                  <c:v>48.889</c:v>
                </c:pt>
                <c:pt idx="10427">
                  <c:v>49.18</c:v>
                </c:pt>
                <c:pt idx="10428">
                  <c:v>48.934</c:v>
                </c:pt>
                <c:pt idx="10429">
                  <c:v>49.029</c:v>
                </c:pt>
                <c:pt idx="10430">
                  <c:v>49.354</c:v>
                </c:pt>
                <c:pt idx="10431">
                  <c:v>49.476</c:v>
                </c:pt>
                <c:pt idx="10432">
                  <c:v>48.726</c:v>
                </c:pt>
                <c:pt idx="10433">
                  <c:v>48.984</c:v>
                </c:pt>
                <c:pt idx="10434">
                  <c:v>48.912</c:v>
                </c:pt>
                <c:pt idx="10435">
                  <c:v>48.35</c:v>
                </c:pt>
                <c:pt idx="10436">
                  <c:v>49.084</c:v>
                </c:pt>
                <c:pt idx="10437">
                  <c:v>48.545</c:v>
                </c:pt>
                <c:pt idx="10438">
                  <c:v>48.7320000000001</c:v>
                </c:pt>
                <c:pt idx="10439">
                  <c:v>49.014</c:v>
                </c:pt>
                <c:pt idx="10440">
                  <c:v>48.786</c:v>
                </c:pt>
                <c:pt idx="10441">
                  <c:v>49.171</c:v>
                </c:pt>
                <c:pt idx="10442">
                  <c:v>49.196</c:v>
                </c:pt>
                <c:pt idx="10443">
                  <c:v>49.088</c:v>
                </c:pt>
                <c:pt idx="10444">
                  <c:v>49.284</c:v>
                </c:pt>
                <c:pt idx="10445">
                  <c:v>48.773</c:v>
                </c:pt>
                <c:pt idx="10446">
                  <c:v>49.546</c:v>
                </c:pt>
                <c:pt idx="10447">
                  <c:v>49.943</c:v>
                </c:pt>
                <c:pt idx="10448">
                  <c:v>49.2620000000001</c:v>
                </c:pt>
                <c:pt idx="10449">
                  <c:v>49.09</c:v>
                </c:pt>
                <c:pt idx="10450">
                  <c:v>48.832</c:v>
                </c:pt>
                <c:pt idx="10451">
                  <c:v>48.754</c:v>
                </c:pt>
                <c:pt idx="10452">
                  <c:v>49.254</c:v>
                </c:pt>
                <c:pt idx="10453">
                  <c:v>48.85</c:v>
                </c:pt>
                <c:pt idx="10454">
                  <c:v>49.22</c:v>
                </c:pt>
                <c:pt idx="10455">
                  <c:v>49.081</c:v>
                </c:pt>
                <c:pt idx="10456">
                  <c:v>49.207</c:v>
                </c:pt>
                <c:pt idx="10457">
                  <c:v>49.036</c:v>
                </c:pt>
                <c:pt idx="10458">
                  <c:v>48.643</c:v>
                </c:pt>
                <c:pt idx="10459">
                  <c:v>48.904</c:v>
                </c:pt>
                <c:pt idx="10460">
                  <c:v>48.784</c:v>
                </c:pt>
                <c:pt idx="10461">
                  <c:v>49.502</c:v>
                </c:pt>
                <c:pt idx="10462">
                  <c:v>49.02</c:v>
                </c:pt>
                <c:pt idx="10463">
                  <c:v>48.58</c:v>
                </c:pt>
                <c:pt idx="10464">
                  <c:v>48.651</c:v>
                </c:pt>
                <c:pt idx="10465">
                  <c:v>49.587</c:v>
                </c:pt>
                <c:pt idx="10466">
                  <c:v>49.418</c:v>
                </c:pt>
                <c:pt idx="10467">
                  <c:v>48.973</c:v>
                </c:pt>
                <c:pt idx="10468">
                  <c:v>49.215</c:v>
                </c:pt>
                <c:pt idx="10469">
                  <c:v>49.304</c:v>
                </c:pt>
                <c:pt idx="10470">
                  <c:v>47.961</c:v>
                </c:pt>
                <c:pt idx="10471">
                  <c:v>48.882</c:v>
                </c:pt>
                <c:pt idx="10472">
                  <c:v>48.849</c:v>
                </c:pt>
                <c:pt idx="10473">
                  <c:v>49.332</c:v>
                </c:pt>
                <c:pt idx="10474">
                  <c:v>48.954</c:v>
                </c:pt>
                <c:pt idx="10475">
                  <c:v>49.564</c:v>
                </c:pt>
                <c:pt idx="10476">
                  <c:v>49.118</c:v>
                </c:pt>
                <c:pt idx="10477">
                  <c:v>49.559</c:v>
                </c:pt>
                <c:pt idx="10478">
                  <c:v>48.5</c:v>
                </c:pt>
                <c:pt idx="10479">
                  <c:v>49.196</c:v>
                </c:pt>
                <c:pt idx="10480">
                  <c:v>48.951</c:v>
                </c:pt>
                <c:pt idx="10481">
                  <c:v>48.802</c:v>
                </c:pt>
                <c:pt idx="10482">
                  <c:v>49.074</c:v>
                </c:pt>
                <c:pt idx="10483">
                  <c:v>48.943</c:v>
                </c:pt>
                <c:pt idx="10484">
                  <c:v>49.267</c:v>
                </c:pt>
                <c:pt idx="10485">
                  <c:v>49.111</c:v>
                </c:pt>
                <c:pt idx="10486">
                  <c:v>49.817</c:v>
                </c:pt>
                <c:pt idx="10487">
                  <c:v>48.984</c:v>
                </c:pt>
                <c:pt idx="10488">
                  <c:v>48.581</c:v>
                </c:pt>
                <c:pt idx="10489">
                  <c:v>49.2250000000001</c:v>
                </c:pt>
                <c:pt idx="10490">
                  <c:v>48.515</c:v>
                </c:pt>
                <c:pt idx="10491">
                  <c:v>48.845</c:v>
                </c:pt>
                <c:pt idx="10492">
                  <c:v>49.2620000000001</c:v>
                </c:pt>
                <c:pt idx="10493">
                  <c:v>49.056</c:v>
                </c:pt>
                <c:pt idx="10494">
                  <c:v>48.949</c:v>
                </c:pt>
                <c:pt idx="10495">
                  <c:v>48.964</c:v>
                </c:pt>
                <c:pt idx="10496">
                  <c:v>49.443</c:v>
                </c:pt>
                <c:pt idx="10497">
                  <c:v>49.271</c:v>
                </c:pt>
                <c:pt idx="10498">
                  <c:v>49.2680000000001</c:v>
                </c:pt>
                <c:pt idx="10499">
                  <c:v>49.199</c:v>
                </c:pt>
                <c:pt idx="10500">
                  <c:v>48.818</c:v>
                </c:pt>
                <c:pt idx="10501">
                  <c:v>48.7320000000001</c:v>
                </c:pt>
                <c:pt idx="10502">
                  <c:v>49.528</c:v>
                </c:pt>
                <c:pt idx="10503">
                  <c:v>49.304</c:v>
                </c:pt>
                <c:pt idx="10504">
                  <c:v>49.06</c:v>
                </c:pt>
                <c:pt idx="10505">
                  <c:v>48.847</c:v>
                </c:pt>
                <c:pt idx="10506">
                  <c:v>48.957</c:v>
                </c:pt>
                <c:pt idx="10507">
                  <c:v>49.017</c:v>
                </c:pt>
                <c:pt idx="10508">
                  <c:v>49.277</c:v>
                </c:pt>
                <c:pt idx="10509">
                  <c:v>49.972</c:v>
                </c:pt>
                <c:pt idx="10510">
                  <c:v>49.054</c:v>
                </c:pt>
                <c:pt idx="10511">
                  <c:v>49.472</c:v>
                </c:pt>
                <c:pt idx="10512">
                  <c:v>49.396</c:v>
                </c:pt>
                <c:pt idx="10513">
                  <c:v>48.955</c:v>
                </c:pt>
                <c:pt idx="10514">
                  <c:v>49.049</c:v>
                </c:pt>
                <c:pt idx="10515">
                  <c:v>49.137</c:v>
                </c:pt>
                <c:pt idx="10516">
                  <c:v>48.975</c:v>
                </c:pt>
                <c:pt idx="10517">
                  <c:v>49.418</c:v>
                </c:pt>
                <c:pt idx="10518">
                  <c:v>48.895</c:v>
                </c:pt>
                <c:pt idx="10519">
                  <c:v>48.835</c:v>
                </c:pt>
                <c:pt idx="10520">
                  <c:v>49.383</c:v>
                </c:pt>
                <c:pt idx="10521">
                  <c:v>49.434</c:v>
                </c:pt>
                <c:pt idx="10522">
                  <c:v>49.374</c:v>
                </c:pt>
                <c:pt idx="10523">
                  <c:v>49.115</c:v>
                </c:pt>
                <c:pt idx="10524">
                  <c:v>49.087</c:v>
                </c:pt>
                <c:pt idx="10525">
                  <c:v>49.553</c:v>
                </c:pt>
                <c:pt idx="10526">
                  <c:v>49.248</c:v>
                </c:pt>
                <c:pt idx="10527">
                  <c:v>49.073</c:v>
                </c:pt>
                <c:pt idx="10528">
                  <c:v>49.469</c:v>
                </c:pt>
                <c:pt idx="10529">
                  <c:v>49.253</c:v>
                </c:pt>
                <c:pt idx="10530">
                  <c:v>50.106</c:v>
                </c:pt>
                <c:pt idx="10531">
                  <c:v>47.835</c:v>
                </c:pt>
                <c:pt idx="10532">
                  <c:v>49.677</c:v>
                </c:pt>
                <c:pt idx="10533">
                  <c:v>49.243</c:v>
                </c:pt>
                <c:pt idx="10534">
                  <c:v>49.653</c:v>
                </c:pt>
                <c:pt idx="10535">
                  <c:v>49.138</c:v>
                </c:pt>
                <c:pt idx="10536">
                  <c:v>48.923</c:v>
                </c:pt>
                <c:pt idx="10537">
                  <c:v>49.1</c:v>
                </c:pt>
                <c:pt idx="10538">
                  <c:v>49.248</c:v>
                </c:pt>
                <c:pt idx="10539">
                  <c:v>50.02</c:v>
                </c:pt>
                <c:pt idx="10540">
                  <c:v>49.907</c:v>
                </c:pt>
                <c:pt idx="10541">
                  <c:v>49.641</c:v>
                </c:pt>
                <c:pt idx="10542">
                  <c:v>49.614</c:v>
                </c:pt>
                <c:pt idx="10543">
                  <c:v>49.506</c:v>
                </c:pt>
                <c:pt idx="10544">
                  <c:v>49.943</c:v>
                </c:pt>
                <c:pt idx="10545">
                  <c:v>49.155</c:v>
                </c:pt>
                <c:pt idx="10546">
                  <c:v>49.05</c:v>
                </c:pt>
                <c:pt idx="10547">
                  <c:v>49.279</c:v>
                </c:pt>
                <c:pt idx="10548">
                  <c:v>49.176</c:v>
                </c:pt>
                <c:pt idx="10549">
                  <c:v>49.039</c:v>
                </c:pt>
                <c:pt idx="10550">
                  <c:v>48.918</c:v>
                </c:pt>
                <c:pt idx="10551">
                  <c:v>49.413</c:v>
                </c:pt>
                <c:pt idx="10552">
                  <c:v>48.913</c:v>
                </c:pt>
                <c:pt idx="10553">
                  <c:v>49.131</c:v>
                </c:pt>
                <c:pt idx="10554">
                  <c:v>49.1220000000001</c:v>
                </c:pt>
                <c:pt idx="10555">
                  <c:v>49.16</c:v>
                </c:pt>
                <c:pt idx="10556">
                  <c:v>49.468</c:v>
                </c:pt>
                <c:pt idx="10557">
                  <c:v>48.75</c:v>
                </c:pt>
                <c:pt idx="10558">
                  <c:v>48.923</c:v>
                </c:pt>
                <c:pt idx="10559">
                  <c:v>48.866</c:v>
                </c:pt>
                <c:pt idx="10560">
                  <c:v>49.042</c:v>
                </c:pt>
                <c:pt idx="10561">
                  <c:v>49.472</c:v>
                </c:pt>
                <c:pt idx="10562">
                  <c:v>49.054</c:v>
                </c:pt>
                <c:pt idx="10563">
                  <c:v>49.843</c:v>
                </c:pt>
                <c:pt idx="10564">
                  <c:v>49.09</c:v>
                </c:pt>
                <c:pt idx="10565">
                  <c:v>48.771</c:v>
                </c:pt>
                <c:pt idx="10566">
                  <c:v>49.089</c:v>
                </c:pt>
                <c:pt idx="10567">
                  <c:v>48.137</c:v>
                </c:pt>
                <c:pt idx="10568">
                  <c:v>48.977</c:v>
                </c:pt>
                <c:pt idx="10569">
                  <c:v>49.106</c:v>
                </c:pt>
                <c:pt idx="10570">
                  <c:v>48.975</c:v>
                </c:pt>
                <c:pt idx="10571">
                  <c:v>49.656</c:v>
                </c:pt>
                <c:pt idx="10572">
                  <c:v>49.115</c:v>
                </c:pt>
                <c:pt idx="10573">
                  <c:v>49.078</c:v>
                </c:pt>
                <c:pt idx="10574">
                  <c:v>48.846</c:v>
                </c:pt>
                <c:pt idx="10575">
                  <c:v>49.16</c:v>
                </c:pt>
                <c:pt idx="10576">
                  <c:v>49.308</c:v>
                </c:pt>
                <c:pt idx="10577">
                  <c:v>49.386</c:v>
                </c:pt>
                <c:pt idx="10578">
                  <c:v>49.202</c:v>
                </c:pt>
                <c:pt idx="10579">
                  <c:v>49.605</c:v>
                </c:pt>
                <c:pt idx="10580">
                  <c:v>49.524</c:v>
                </c:pt>
                <c:pt idx="10581">
                  <c:v>49.283</c:v>
                </c:pt>
                <c:pt idx="10582">
                  <c:v>49.14</c:v>
                </c:pt>
                <c:pt idx="10583">
                  <c:v>48.948</c:v>
                </c:pt>
                <c:pt idx="10584">
                  <c:v>48.876</c:v>
                </c:pt>
                <c:pt idx="10585">
                  <c:v>48.523</c:v>
                </c:pt>
                <c:pt idx="10586">
                  <c:v>48.772</c:v>
                </c:pt>
                <c:pt idx="10587">
                  <c:v>49.367</c:v>
                </c:pt>
                <c:pt idx="10588">
                  <c:v>49.557</c:v>
                </c:pt>
                <c:pt idx="10589">
                  <c:v>48.963</c:v>
                </c:pt>
                <c:pt idx="10590">
                  <c:v>48.53</c:v>
                </c:pt>
                <c:pt idx="10591">
                  <c:v>48.988</c:v>
                </c:pt>
                <c:pt idx="10592">
                  <c:v>49.274</c:v>
                </c:pt>
                <c:pt idx="10593">
                  <c:v>49.524</c:v>
                </c:pt>
                <c:pt idx="10594">
                  <c:v>48.997</c:v>
                </c:pt>
                <c:pt idx="10595">
                  <c:v>49.531</c:v>
                </c:pt>
                <c:pt idx="10596">
                  <c:v>49.027</c:v>
                </c:pt>
                <c:pt idx="10597">
                  <c:v>49.2320000000001</c:v>
                </c:pt>
                <c:pt idx="10598">
                  <c:v>49.389</c:v>
                </c:pt>
                <c:pt idx="10599">
                  <c:v>49.503</c:v>
                </c:pt>
                <c:pt idx="10600">
                  <c:v>49.531</c:v>
                </c:pt>
                <c:pt idx="10601">
                  <c:v>48.565</c:v>
                </c:pt>
                <c:pt idx="10602">
                  <c:v>48.193</c:v>
                </c:pt>
                <c:pt idx="10603">
                  <c:v>48.785</c:v>
                </c:pt>
                <c:pt idx="10604">
                  <c:v>49.366</c:v>
                </c:pt>
                <c:pt idx="10605">
                  <c:v>49.171</c:v>
                </c:pt>
                <c:pt idx="10606">
                  <c:v>49.271</c:v>
                </c:pt>
                <c:pt idx="10607">
                  <c:v>50.079</c:v>
                </c:pt>
                <c:pt idx="10608">
                  <c:v>49.099</c:v>
                </c:pt>
                <c:pt idx="10609">
                  <c:v>49.612</c:v>
                </c:pt>
                <c:pt idx="10610">
                  <c:v>49.202</c:v>
                </c:pt>
                <c:pt idx="10611">
                  <c:v>49.383</c:v>
                </c:pt>
                <c:pt idx="10612">
                  <c:v>48.35</c:v>
                </c:pt>
                <c:pt idx="10613">
                  <c:v>48.79</c:v>
                </c:pt>
                <c:pt idx="10614">
                  <c:v>48.974</c:v>
                </c:pt>
                <c:pt idx="10615">
                  <c:v>49.675</c:v>
                </c:pt>
                <c:pt idx="10616">
                  <c:v>48.995</c:v>
                </c:pt>
                <c:pt idx="10617">
                  <c:v>49.067</c:v>
                </c:pt>
                <c:pt idx="10618">
                  <c:v>49.353</c:v>
                </c:pt>
                <c:pt idx="10619">
                  <c:v>49.144</c:v>
                </c:pt>
                <c:pt idx="10620">
                  <c:v>49.631</c:v>
                </c:pt>
                <c:pt idx="10621">
                  <c:v>50.545</c:v>
                </c:pt>
                <c:pt idx="10622">
                  <c:v>49.16</c:v>
                </c:pt>
                <c:pt idx="10623">
                  <c:v>49.219</c:v>
                </c:pt>
                <c:pt idx="10624">
                  <c:v>48.855</c:v>
                </c:pt>
                <c:pt idx="10625">
                  <c:v>49.037</c:v>
                </c:pt>
                <c:pt idx="10626">
                  <c:v>50.328</c:v>
                </c:pt>
                <c:pt idx="10627">
                  <c:v>50.318</c:v>
                </c:pt>
                <c:pt idx="10628">
                  <c:v>49.941</c:v>
                </c:pt>
                <c:pt idx="10629">
                  <c:v>48.699</c:v>
                </c:pt>
                <c:pt idx="10630">
                  <c:v>49.165</c:v>
                </c:pt>
                <c:pt idx="10631">
                  <c:v>49.293</c:v>
                </c:pt>
                <c:pt idx="10632">
                  <c:v>48.777</c:v>
                </c:pt>
                <c:pt idx="10633">
                  <c:v>49.266</c:v>
                </c:pt>
                <c:pt idx="10634">
                  <c:v>48.89</c:v>
                </c:pt>
                <c:pt idx="10635">
                  <c:v>50.173</c:v>
                </c:pt>
                <c:pt idx="10636">
                  <c:v>49.369</c:v>
                </c:pt>
                <c:pt idx="10637">
                  <c:v>49.24</c:v>
                </c:pt>
                <c:pt idx="10638">
                  <c:v>49.094</c:v>
                </c:pt>
                <c:pt idx="10639">
                  <c:v>49.092</c:v>
                </c:pt>
                <c:pt idx="10640">
                  <c:v>49.397</c:v>
                </c:pt>
                <c:pt idx="10641">
                  <c:v>48.7990000000001</c:v>
                </c:pt>
                <c:pt idx="10642">
                  <c:v>49.318</c:v>
                </c:pt>
                <c:pt idx="10643">
                  <c:v>49.763</c:v>
                </c:pt>
                <c:pt idx="10644">
                  <c:v>49.794</c:v>
                </c:pt>
                <c:pt idx="10645">
                  <c:v>49.101</c:v>
                </c:pt>
                <c:pt idx="10646">
                  <c:v>49.337</c:v>
                </c:pt>
                <c:pt idx="10647">
                  <c:v>48.797</c:v>
                </c:pt>
                <c:pt idx="10648">
                  <c:v>48.889</c:v>
                </c:pt>
                <c:pt idx="10649">
                  <c:v>49.399</c:v>
                </c:pt>
                <c:pt idx="10650">
                  <c:v>49.156</c:v>
                </c:pt>
                <c:pt idx="10651">
                  <c:v>48.942</c:v>
                </c:pt>
                <c:pt idx="10652">
                  <c:v>49.459</c:v>
                </c:pt>
                <c:pt idx="10653">
                  <c:v>49.276</c:v>
                </c:pt>
                <c:pt idx="10654">
                  <c:v>48.2990000000001</c:v>
                </c:pt>
                <c:pt idx="10655">
                  <c:v>49.008</c:v>
                </c:pt>
                <c:pt idx="10656">
                  <c:v>49.308</c:v>
                </c:pt>
                <c:pt idx="10657">
                  <c:v>48.949</c:v>
                </c:pt>
                <c:pt idx="10658">
                  <c:v>49.558</c:v>
                </c:pt>
                <c:pt idx="10659">
                  <c:v>47.726</c:v>
                </c:pt>
                <c:pt idx="10660">
                  <c:v>48.6950000000001</c:v>
                </c:pt>
                <c:pt idx="10661">
                  <c:v>49.219</c:v>
                </c:pt>
                <c:pt idx="10662">
                  <c:v>49.329</c:v>
                </c:pt>
                <c:pt idx="10663">
                  <c:v>49.076</c:v>
                </c:pt>
                <c:pt idx="10664">
                  <c:v>48.966</c:v>
                </c:pt>
                <c:pt idx="10665">
                  <c:v>49.061</c:v>
                </c:pt>
                <c:pt idx="10666">
                  <c:v>49.716</c:v>
                </c:pt>
                <c:pt idx="10667">
                  <c:v>49.2960000000001</c:v>
                </c:pt>
                <c:pt idx="10668">
                  <c:v>50.013</c:v>
                </c:pt>
                <c:pt idx="10669">
                  <c:v>49.616</c:v>
                </c:pt>
                <c:pt idx="10670">
                  <c:v>48.673</c:v>
                </c:pt>
                <c:pt idx="10671">
                  <c:v>48.888</c:v>
                </c:pt>
                <c:pt idx="10672">
                  <c:v>50.083</c:v>
                </c:pt>
                <c:pt idx="10673">
                  <c:v>48.99</c:v>
                </c:pt>
                <c:pt idx="10674">
                  <c:v>49.569</c:v>
                </c:pt>
                <c:pt idx="10675">
                  <c:v>49.13</c:v>
                </c:pt>
                <c:pt idx="10676">
                  <c:v>48.409</c:v>
                </c:pt>
                <c:pt idx="10677">
                  <c:v>49.588</c:v>
                </c:pt>
                <c:pt idx="10678">
                  <c:v>49.746</c:v>
                </c:pt>
                <c:pt idx="10679">
                  <c:v>49.272</c:v>
                </c:pt>
                <c:pt idx="10680">
                  <c:v>49.411</c:v>
                </c:pt>
                <c:pt idx="10681">
                  <c:v>48.9</c:v>
                </c:pt>
                <c:pt idx="10682">
                  <c:v>48.7680000000001</c:v>
                </c:pt>
                <c:pt idx="10683">
                  <c:v>49.603</c:v>
                </c:pt>
                <c:pt idx="10684">
                  <c:v>49.743</c:v>
                </c:pt>
                <c:pt idx="10685">
                  <c:v>48.904</c:v>
                </c:pt>
                <c:pt idx="10686">
                  <c:v>49.2350000000001</c:v>
                </c:pt>
                <c:pt idx="10687">
                  <c:v>49.351</c:v>
                </c:pt>
                <c:pt idx="10688">
                  <c:v>49.253</c:v>
                </c:pt>
                <c:pt idx="10689">
                  <c:v>49.677</c:v>
                </c:pt>
                <c:pt idx="10690">
                  <c:v>49.7</c:v>
                </c:pt>
                <c:pt idx="10691">
                  <c:v>49.353</c:v>
                </c:pt>
                <c:pt idx="10692">
                  <c:v>49.533</c:v>
                </c:pt>
                <c:pt idx="10693">
                  <c:v>49.252</c:v>
                </c:pt>
                <c:pt idx="10694">
                  <c:v>49.538</c:v>
                </c:pt>
                <c:pt idx="10695">
                  <c:v>48.986</c:v>
                </c:pt>
                <c:pt idx="10696">
                  <c:v>49.22</c:v>
                </c:pt>
                <c:pt idx="10697">
                  <c:v>48.641</c:v>
                </c:pt>
                <c:pt idx="10698">
                  <c:v>48.784</c:v>
                </c:pt>
                <c:pt idx="10699">
                  <c:v>49.2280000000001</c:v>
                </c:pt>
                <c:pt idx="10700">
                  <c:v>49.082</c:v>
                </c:pt>
                <c:pt idx="10701">
                  <c:v>49.57</c:v>
                </c:pt>
                <c:pt idx="10702">
                  <c:v>48.822</c:v>
                </c:pt>
                <c:pt idx="10703">
                  <c:v>48.919</c:v>
                </c:pt>
                <c:pt idx="10704">
                  <c:v>49.42</c:v>
                </c:pt>
                <c:pt idx="10705">
                  <c:v>49.333</c:v>
                </c:pt>
                <c:pt idx="10706">
                  <c:v>48.754</c:v>
                </c:pt>
                <c:pt idx="10707">
                  <c:v>48.876</c:v>
                </c:pt>
                <c:pt idx="10708">
                  <c:v>49.503</c:v>
                </c:pt>
                <c:pt idx="10709">
                  <c:v>48.82</c:v>
                </c:pt>
                <c:pt idx="10710">
                  <c:v>49.065</c:v>
                </c:pt>
                <c:pt idx="10711">
                  <c:v>49.095</c:v>
                </c:pt>
                <c:pt idx="10712">
                  <c:v>49.354</c:v>
                </c:pt>
                <c:pt idx="10713">
                  <c:v>48.894</c:v>
                </c:pt>
                <c:pt idx="10714">
                  <c:v>49.138</c:v>
                </c:pt>
                <c:pt idx="10715">
                  <c:v>49.051</c:v>
                </c:pt>
                <c:pt idx="10716">
                  <c:v>49.426</c:v>
                </c:pt>
              </c:numCache>
            </c:numRef>
          </c:yVal>
        </c:ser>
        <c:axId val="70864695"/>
        <c:axId val="5662726"/>
      </c:scatterChart>
      <c:valAx>
        <c:axId val="22466842"/>
        <c:scaling>
          <c:orientation val="minMax"/>
          <c:max val="2500"/>
          <c:min val="7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b="1" sz="1100">
                    <a:solidFill>
                      <a:srgbClr val="000000"/>
                    </a:solidFill>
                    <a:latin typeface="Century Gothic"/>
                  </a:rPr>
                  <a:t>Time (s)</a:t>
                </a:r>
              </a:p>
            </c:rich>
          </c:tx>
          <c:layout/>
        </c:title>
        <c:majorTickMark val="none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crossAx val="32414133"/>
        <c:crossesAt val="0"/>
      </c:valAx>
      <c:valAx>
        <c:axId val="32414133"/>
        <c:scaling>
          <c:orientation val="minMax"/>
          <c:max val="110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b="1">
                    <a:solidFill>
                      <a:srgbClr val="000000"/>
                    </a:solidFill>
                    <a:latin typeface="Century Gothic"/>
                  </a:rPr>
                  <a:t>Pressure (KPa)</a:t>
                </a:r>
              </a:p>
            </c:rich>
          </c:tx>
          <c:layout/>
        </c:title>
        <c:majorTickMark val="none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crossAx val="22466842"/>
        <c:crossesAt val="0"/>
      </c:valAx>
      <c:valAx>
        <c:axId val="70864695"/>
        <c:scaling>
          <c:orientation val="minMax"/>
          <c:max val="2500"/>
          <c:min val="7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b="1" sz="1100">
                    <a:solidFill>
                      <a:srgbClr val="000000"/>
                    </a:solidFill>
                    <a:latin typeface="Century Gothic"/>
                  </a:rPr>
                  <a:t>Time (s)</a:t>
                </a:r>
              </a:p>
            </c:rich>
          </c:tx>
          <c:layout/>
        </c:title>
        <c:majorTickMark val="none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crossAx val="5662726"/>
        <c:crossesAt val="0"/>
      </c:valAx>
      <c:valAx>
        <c:axId val="566272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b="1" sz="1600">
                    <a:solidFill>
                      <a:srgbClr val="000000"/>
                    </a:solidFill>
                    <a:latin typeface="Century Gothic"/>
                  </a:rPr>
                  <a:t>Capacitance (pF)</a:t>
                </a:r>
              </a:p>
            </c:rich>
          </c:tx>
          <c:layout/>
        </c:title>
        <c:majorTickMark val="out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crossAx val="70864695"/>
        <c:crosses val="max"/>
      </c:valAx>
      <c:spPr>
        <a:solidFill>
          <a:srgbClr val="ffffff"/>
        </a:solidFill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01C37CD-7ACD-47B1-9D4D-A89B4BC528B0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A94369AE-2914-46C0-9DC0-F2DF9B7A4F0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E2518CF-EFCE-4DDE-A9F8-D42F2BE91AA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23EE643-B3AF-4822-9F60-F8B285A8F23E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9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67B80957-D844-44B9-95E8-116DDC2C0A1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solidFill>
                  <a:srgbClr val="ff0000"/>
                </a:solidFill>
                <a:latin typeface="Arial"/>
              </a:rPr>
              <a:t>PUT VIDEO!!!!!!!!!!!!!!!</a:t>
            </a:r>
            <a:endParaRPr/>
          </a:p>
          <a:p>
            <a:r>
              <a:rPr lang="en-US" sz="2000">
                <a:solidFill>
                  <a:srgbClr val="ff0000"/>
                </a:solidFill>
                <a:latin typeface="Arial"/>
              </a:rPr>
              <a:t>Take out displacement sensor, put in a line, </a:t>
            </a:r>
            <a:endParaRPr/>
          </a:p>
        </p:txBody>
      </p:sp>
      <p:sp>
        <p:nvSpPr>
          <p:cNvPr id="49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4F3F0EA0-B7C9-42A4-A032-8EA975321B9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Strain gauge is useful for other applications where a low stiffness strain gauge is required. </a:t>
            </a:r>
            <a:endParaRPr/>
          </a:p>
        </p:txBody>
      </p:sp>
      <p:sp>
        <p:nvSpPr>
          <p:cNvPr id="50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E0FE24D4-AEF9-4902-8E5E-57CF094CEED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60B6C60E-C6FC-4777-AEFF-3AAC7541EF5E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CE0AF48E-D3B5-4060-9A36-AFBD0F840A8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22160" y="3690360"/>
            <a:ext cx="777204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70484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2216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68040" y="2906640"/>
            <a:ext cx="1879920" cy="14997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68040" y="2906640"/>
            <a:ext cx="1879920" cy="1499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722160" y="2906640"/>
            <a:ext cx="7772040" cy="150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722160" y="4406760"/>
            <a:ext cx="7772040" cy="631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72216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22160" y="2906640"/>
            <a:ext cx="7772040" cy="150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70484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722160" y="3690360"/>
            <a:ext cx="777204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22160" y="3690360"/>
            <a:ext cx="777204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70484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72216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68040" y="2906640"/>
            <a:ext cx="1879920" cy="14997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68040" y="2906640"/>
            <a:ext cx="1879920" cy="1499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722160" y="2906640"/>
            <a:ext cx="7772040" cy="150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722160" y="4406760"/>
            <a:ext cx="7772040" cy="631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72216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70484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722160" y="3690360"/>
            <a:ext cx="777204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22160" y="3690360"/>
            <a:ext cx="777204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70484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72216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68040" y="2906640"/>
            <a:ext cx="1879920" cy="14997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68040" y="2906640"/>
            <a:ext cx="1879920" cy="1499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22160" y="4406760"/>
            <a:ext cx="7772040" cy="631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2216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1499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704840" y="369036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22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704840" y="2906640"/>
            <a:ext cx="379260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22160" y="3690360"/>
            <a:ext cx="7772040" cy="715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entury Gothic"/>
              </a:rPr>
              <a:t>9/23/15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C630EEB-7496-47E6-BA0C-39C0A26CBBE8}" type="slidenum">
              <a:rPr lang="en-US" sz="1200">
                <a:solidFill>
                  <a:srgbClr val="8b8b8b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entury Gothic"/>
              </a:rPr>
              <a:t>9/23/15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DBDA4AC-29E5-4CEC-8602-774DD41EF788}" type="slidenum">
              <a:rPr lang="en-US" sz="1200">
                <a:solidFill>
                  <a:srgbClr val="8b8b8b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8b8b8b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8b8b8b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8b8b8b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8b8b8b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8b8b8b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8b8b8b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8b8b8b"/>
                </a:solidFill>
                <a:latin typeface="Century Gothic"/>
              </a:rPr>
              <a:t>Seventh Outline LevelClick to edit Master text styles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entury Gothic"/>
              </a:rPr>
              <a:t>9/23/15</a:t>
            </a:r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DE87987-BEBD-4AAC-8C18-EC8AF0BD5306}" type="slidenum">
              <a:rPr lang="en-US" sz="1200">
                <a:solidFill>
                  <a:srgbClr val="8b8b8b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8080" y="4532400"/>
            <a:ext cx="2003400" cy="1909800"/>
          </a:xfrm>
          <a:prstGeom prst="rect">
            <a:avLst/>
          </a:prstGeom>
          <a:ln>
            <a:noFill/>
          </a:ln>
        </p:spPr>
      </p:pic>
      <p:sp>
        <p:nvSpPr>
          <p:cNvPr id="123" name="TextShape 1"/>
          <p:cNvSpPr txBox="1"/>
          <p:nvPr/>
        </p:nvSpPr>
        <p:spPr>
          <a:xfrm>
            <a:off x="685800" y="162864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Century Gothic"/>
              </a:rPr>
              <a:t>Dielectric Elastomer Sensors For Aquatic Propulsion Systems</a:t>
            </a: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933120" y="2997000"/>
            <a:ext cx="7277400" cy="180000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1f497d"/>
                </a:solidFill>
                <a:latin typeface="Century Gothic"/>
              </a:rPr>
              <a:t>Mahdieh Nejati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1f497d"/>
                </a:solidFill>
                <a:latin typeface="Century Gothic"/>
              </a:rPr>
              <a:t>Supervised By: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1f497d"/>
                </a:solidFill>
                <a:latin typeface="Century Gothic"/>
              </a:rPr>
              <a:t>Dr. Iain Anderson</a:t>
            </a:r>
            <a:endParaRPr/>
          </a:p>
        </p:txBody>
      </p:sp>
      <p:pic>
        <p:nvPicPr>
          <p:cNvPr id="125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975840" y="6051600"/>
            <a:ext cx="1192320" cy="51408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457200" y="0"/>
            <a:ext cx="8229240" cy="126828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</p:sp>
      <p:pic>
        <p:nvPicPr>
          <p:cNvPr id="127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93600" y="0"/>
            <a:ext cx="1756080" cy="1267200"/>
          </a:xfrm>
          <a:prstGeom prst="rect">
            <a:avLst/>
          </a:prstGeom>
          <a:ln>
            <a:noFill/>
          </a:ln>
        </p:spPr>
      </p:pic>
      <p:pic>
        <p:nvPicPr>
          <p:cNvPr id="128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04360" y="4467960"/>
            <a:ext cx="1595520" cy="203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4676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How Are DE </a:t>
            </a:r>
            <a:r>
              <a:rPr b="1" lang="en-US" sz="4400">
                <a:solidFill>
                  <a:srgbClr val="254061"/>
                </a:solidFill>
                <a:latin typeface="Century Gothic"/>
              </a:rPr>
              <a:t>Pressure</a:t>
            </a:r>
            <a:r>
              <a:rPr lang="en-US" sz="4400">
                <a:solidFill>
                  <a:srgbClr val="000000"/>
                </a:solidFill>
                <a:latin typeface="Century Gothic"/>
              </a:rPr>
              <a:t> Sensors Made?</a:t>
            </a:r>
            <a:endParaRPr/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36000" y="2421000"/>
            <a:ext cx="2693520" cy="3266640"/>
          </a:xfrm>
          <a:prstGeom prst="rect">
            <a:avLst/>
          </a:prstGeom>
          <a:ln>
            <a:noFill/>
          </a:ln>
        </p:spPr>
      </p:pic>
      <p:sp>
        <p:nvSpPr>
          <p:cNvPr id="300" name="CustomShape 2"/>
          <p:cNvSpPr/>
          <p:nvPr/>
        </p:nvSpPr>
        <p:spPr>
          <a:xfrm>
            <a:off x="1403640" y="1628640"/>
            <a:ext cx="208800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Acetate/Perspex Frame</a:t>
            </a:r>
            <a:endParaRPr/>
          </a:p>
        </p:txBody>
      </p:sp>
      <p:sp>
        <p:nvSpPr>
          <p:cNvPr id="301" name="CustomShape 3"/>
          <p:cNvSpPr/>
          <p:nvPr/>
        </p:nvSpPr>
        <p:spPr>
          <a:xfrm>
            <a:off x="683640" y="3362400"/>
            <a:ext cx="2088000" cy="91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Carbon Grease/ RTV con-60 Electrode</a:t>
            </a:r>
            <a:endParaRPr/>
          </a:p>
        </p:txBody>
      </p:sp>
      <p:sp>
        <p:nvSpPr>
          <p:cNvPr id="302" name="CustomShape 4"/>
          <p:cNvSpPr/>
          <p:nvPr/>
        </p:nvSpPr>
        <p:spPr>
          <a:xfrm>
            <a:off x="7055640" y="3501000"/>
            <a:ext cx="208800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VHB Dielectric Membrane</a:t>
            </a:r>
            <a:endParaRPr/>
          </a:p>
        </p:txBody>
      </p:sp>
      <p:sp>
        <p:nvSpPr>
          <p:cNvPr id="303" name="CustomShape 5"/>
          <p:cNvSpPr/>
          <p:nvPr/>
        </p:nvSpPr>
        <p:spPr>
          <a:xfrm flipH="1" rot="5400000">
            <a:off x="3311280" y="2097360"/>
            <a:ext cx="791640" cy="575640"/>
          </a:xfrm>
          <a:prstGeom prst="bentConnector3">
            <a:avLst>
              <a:gd name="adj1" fmla="val -2473"/>
            </a:avLst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04" name="CustomShape 6"/>
          <p:cNvSpPr/>
          <p:nvPr/>
        </p:nvSpPr>
        <p:spPr>
          <a:xfrm>
            <a:off x="2123640" y="4054320"/>
            <a:ext cx="1511640" cy="6703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05" name="CustomShape 7"/>
          <p:cNvSpPr/>
          <p:nvPr/>
        </p:nvSpPr>
        <p:spPr>
          <a:xfrm rot="10800000">
            <a:off x="5832000" y="3823560"/>
            <a:ext cx="1223640" cy="3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06" name="CustomShape 8"/>
          <p:cNvSpPr/>
          <p:nvPr/>
        </p:nvSpPr>
        <p:spPr>
          <a:xfrm>
            <a:off x="4320" y="6101640"/>
            <a:ext cx="1660680" cy="66384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307" name="CustomShape 9"/>
          <p:cNvSpPr/>
          <p:nvPr/>
        </p:nvSpPr>
        <p:spPr>
          <a:xfrm>
            <a:off x="1499400" y="6101640"/>
            <a:ext cx="1660680" cy="66384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308" name="CustomShape 10"/>
          <p:cNvSpPr/>
          <p:nvPr/>
        </p:nvSpPr>
        <p:spPr>
          <a:xfrm>
            <a:off x="2994120" y="6101640"/>
            <a:ext cx="1660680" cy="66384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309" name="CustomShape 11"/>
          <p:cNvSpPr/>
          <p:nvPr/>
        </p:nvSpPr>
        <p:spPr>
          <a:xfrm>
            <a:off x="4488840" y="6101640"/>
            <a:ext cx="1660680" cy="66384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310" name="CustomShape 12"/>
          <p:cNvSpPr/>
          <p:nvPr/>
        </p:nvSpPr>
        <p:spPr>
          <a:xfrm>
            <a:off x="5983920" y="6101640"/>
            <a:ext cx="1660680" cy="66384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311" name="CustomShape 13"/>
          <p:cNvSpPr/>
          <p:nvPr/>
        </p:nvSpPr>
        <p:spPr>
          <a:xfrm>
            <a:off x="7478640" y="6101640"/>
            <a:ext cx="1660680" cy="66384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Future Potentials</a:t>
            </a:r>
            <a:endParaRPr/>
          </a:p>
        </p:txBody>
      </p:sp>
    </p:spTree>
  </p:cSld>
  <p:timing>
    <p:tnLst>
      <p:par>
        <p:cTn id="346" dur="indefinite" restart="never" nodeType="tmRoot">
          <p:childTnLst>
            <p:seq>
              <p:cTn id="347" dur="indefinite" nodeType="mainSeq">
                <p:childTnLst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nodeType="after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3000"/>
                            </p:stCondLst>
                            <p:childTnLst>
                              <p:par>
                                <p:cTn id="364" nodeType="after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Content Placeholder 3" descr=""/>
          <p:cNvPicPr/>
          <p:nvPr/>
        </p:nvPicPr>
        <p:blipFill>
          <a:blip r:embed="rId1"/>
          <a:srcRect l="550937" t="905664" r="1452890" b="549804"/>
          <a:stretch>
            <a:fillRect/>
          </a:stretch>
        </p:blipFill>
        <p:spPr>
          <a:xfrm>
            <a:off x="259200" y="1450800"/>
            <a:ext cx="3880440" cy="3848760"/>
          </a:xfrm>
          <a:prstGeom prst="rect">
            <a:avLst/>
          </a:prstGeom>
          <a:ln>
            <a:noFill/>
          </a:ln>
        </p:spPr>
      </p:pic>
      <p:sp>
        <p:nvSpPr>
          <p:cNvPr id="313" name="CustomShape 1"/>
          <p:cNvSpPr/>
          <p:nvPr/>
        </p:nvSpPr>
        <p:spPr>
          <a:xfrm>
            <a:off x="467640" y="0"/>
            <a:ext cx="8229240" cy="114264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How Are the Two Sensors Coupled Within One Device?</a:t>
            </a:r>
            <a:endParaRPr/>
          </a:p>
        </p:txBody>
      </p:sp>
      <p:sp>
        <p:nvSpPr>
          <p:cNvPr id="314" name="CustomShape 2"/>
          <p:cNvSpPr/>
          <p:nvPr/>
        </p:nvSpPr>
        <p:spPr>
          <a:xfrm>
            <a:off x="100080" y="6107040"/>
            <a:ext cx="1629360" cy="651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315" name="CustomShape 3"/>
          <p:cNvSpPr/>
          <p:nvPr/>
        </p:nvSpPr>
        <p:spPr>
          <a:xfrm>
            <a:off x="1567080" y="6107040"/>
            <a:ext cx="1629360" cy="651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316" name="CustomShape 4"/>
          <p:cNvSpPr/>
          <p:nvPr/>
        </p:nvSpPr>
        <p:spPr>
          <a:xfrm>
            <a:off x="3034080" y="6107040"/>
            <a:ext cx="1629360" cy="651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317" name="CustomShape 5"/>
          <p:cNvSpPr/>
          <p:nvPr/>
        </p:nvSpPr>
        <p:spPr>
          <a:xfrm>
            <a:off x="4500720" y="6107040"/>
            <a:ext cx="1629360" cy="651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318" name="CustomShape 6"/>
          <p:cNvSpPr/>
          <p:nvPr/>
        </p:nvSpPr>
        <p:spPr>
          <a:xfrm>
            <a:off x="5967720" y="6107040"/>
            <a:ext cx="1629360" cy="651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319" name="CustomShape 7"/>
          <p:cNvSpPr/>
          <p:nvPr/>
        </p:nvSpPr>
        <p:spPr>
          <a:xfrm>
            <a:off x="7434720" y="6107040"/>
            <a:ext cx="1629360" cy="6516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Future Potentials</a:t>
            </a:r>
            <a:endParaRPr/>
          </a:p>
        </p:txBody>
      </p:sp>
    </p:spTree>
  </p:cSld>
  <p:timing>
    <p:tnLst>
      <p:par>
        <p:cTn id="370" dur="indefinite" restart="never" nodeType="tmRoot">
          <p:childTnLst>
            <p:seq>
              <p:cTn id="371" dur="indefinite" nodeType="mainSeq">
                <p:childTnLst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afterEffect" fill="hold" presetClass="mediacall">
                                  <p:stCondLst>
                                    <p:cond delay="300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75" restart="whenNotActive" nodeType="interactiveSeq" fill="hold">
                <p:childTnLst>
                  <p:par>
                    <p:cTn id="376" fill="hold">
                      <p:stCondLst/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395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How were the DE </a:t>
            </a:r>
            <a:r>
              <a:rPr b="1" lang="en-US" sz="4400">
                <a:solidFill>
                  <a:srgbClr val="1f497d"/>
                </a:solidFill>
                <a:latin typeface="Century Gothic"/>
              </a:rPr>
              <a:t>Displacement</a:t>
            </a:r>
            <a:r>
              <a:rPr lang="en-US" sz="4400">
                <a:solidFill>
                  <a:srgbClr val="000000"/>
                </a:solidFill>
                <a:latin typeface="Century Gothic"/>
              </a:rPr>
              <a:t> Sensors Tested?</a:t>
            </a:r>
            <a:endParaRPr/>
          </a:p>
        </p:txBody>
      </p:sp>
      <p:pic>
        <p:nvPicPr>
          <p:cNvPr id="32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7640" y="2716920"/>
            <a:ext cx="1768680" cy="1432080"/>
          </a:xfrm>
          <a:prstGeom prst="rect">
            <a:avLst/>
          </a:prstGeom>
          <a:ln>
            <a:noFill/>
          </a:ln>
        </p:spPr>
      </p:pic>
      <p:pic>
        <p:nvPicPr>
          <p:cNvPr id="322" name="Picture 6" descr=""/>
          <p:cNvPicPr/>
          <p:nvPr/>
        </p:nvPicPr>
        <p:blipFill>
          <a:blip r:embed="rId2"/>
          <a:srcRect l="25682" t="7501" r="34648" b="11686"/>
          <a:stretch>
            <a:fillRect/>
          </a:stretch>
        </p:blipFill>
        <p:spPr>
          <a:xfrm>
            <a:off x="3720240" y="4149000"/>
            <a:ext cx="1103400" cy="1496160"/>
          </a:xfrm>
          <a:prstGeom prst="rect">
            <a:avLst/>
          </a:prstGeom>
          <a:ln>
            <a:noFill/>
          </a:ln>
        </p:spPr>
      </p:pic>
      <p:pic>
        <p:nvPicPr>
          <p:cNvPr id="323" name="Picture 3" descr=""/>
          <p:cNvPicPr/>
          <p:nvPr/>
        </p:nvPicPr>
        <p:blipFill>
          <a:blip r:embed="rId3"/>
          <a:srcRect l="22095" t="10932" r="17461" b="30232"/>
          <a:stretch>
            <a:fillRect/>
          </a:stretch>
        </p:blipFill>
        <p:spPr>
          <a:xfrm>
            <a:off x="5681880" y="4461480"/>
            <a:ext cx="1584360" cy="115596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325" name="CustomShape 3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326" name="CustomShape 4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327" name="CustomShape 5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328" name="CustomShape 6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329" name="CustomShape 7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330" name="CustomShape 8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  <p:pic>
        <p:nvPicPr>
          <p:cNvPr id="331" name="Picture 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15640" y="4149000"/>
            <a:ext cx="2338200" cy="1701000"/>
          </a:xfrm>
          <a:prstGeom prst="rect">
            <a:avLst/>
          </a:prstGeom>
          <a:ln>
            <a:noFill/>
          </a:ln>
        </p:spPr>
      </p:pic>
      <p:sp>
        <p:nvSpPr>
          <p:cNvPr id="332" name="CustomShape 9"/>
          <p:cNvSpPr/>
          <p:nvPr/>
        </p:nvSpPr>
        <p:spPr>
          <a:xfrm>
            <a:off x="7319520" y="3889080"/>
            <a:ext cx="12956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entury Gothic"/>
              </a:rPr>
              <a:t>Air Supply</a:t>
            </a:r>
            <a:endParaRPr/>
          </a:p>
        </p:txBody>
      </p:sp>
      <p:sp>
        <p:nvSpPr>
          <p:cNvPr id="333" name="CustomShape 10"/>
          <p:cNvSpPr/>
          <p:nvPr/>
        </p:nvSpPr>
        <p:spPr>
          <a:xfrm>
            <a:off x="467640" y="2070360"/>
            <a:ext cx="129564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entury Gothic"/>
              </a:rPr>
              <a:t>Labview Program</a:t>
            </a:r>
            <a:endParaRPr/>
          </a:p>
        </p:txBody>
      </p:sp>
      <p:pic>
        <p:nvPicPr>
          <p:cNvPr id="334" name="Picture 5" descr=""/>
          <p:cNvPicPr/>
          <p:nvPr/>
        </p:nvPicPr>
        <p:blipFill>
          <a:blip r:embed="rId5"/>
          <a:stretch>
            <a:fillRect/>
          </a:stretch>
        </p:blipFill>
        <p:spPr>
          <a:xfrm rot="5400000">
            <a:off x="3669840" y="1425960"/>
            <a:ext cx="1261440" cy="2243160"/>
          </a:xfrm>
          <a:prstGeom prst="rect">
            <a:avLst/>
          </a:prstGeom>
          <a:ln>
            <a:noFill/>
          </a:ln>
        </p:spPr>
      </p:pic>
      <p:pic>
        <p:nvPicPr>
          <p:cNvPr id="335" name="Picture 7" descr=""/>
          <p:cNvPicPr/>
          <p:nvPr/>
        </p:nvPicPr>
        <p:blipFill>
          <a:blip r:embed="rId6"/>
          <a:srcRect l="7407" t="16609" r="11071" b="11803"/>
          <a:stretch>
            <a:fillRect/>
          </a:stretch>
        </p:blipFill>
        <p:spPr>
          <a:xfrm rot="962400">
            <a:off x="6579360" y="1819800"/>
            <a:ext cx="1479960" cy="974160"/>
          </a:xfrm>
          <a:prstGeom prst="rect">
            <a:avLst/>
          </a:prstGeom>
          <a:ln>
            <a:noFill/>
          </a:ln>
        </p:spPr>
      </p:pic>
      <p:sp>
        <p:nvSpPr>
          <p:cNvPr id="336" name="CustomShape 11"/>
          <p:cNvSpPr/>
          <p:nvPr/>
        </p:nvSpPr>
        <p:spPr>
          <a:xfrm rot="5400000">
            <a:off x="7184880" y="4339800"/>
            <a:ext cx="781200" cy="618120"/>
          </a:xfrm>
          <a:prstGeom prst="bentConnector2">
            <a:avLst/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37" name="CustomShape 12"/>
          <p:cNvSpPr/>
          <p:nvPr/>
        </p:nvSpPr>
        <p:spPr>
          <a:xfrm flipH="1">
            <a:off x="2710080" y="4869000"/>
            <a:ext cx="935640" cy="360"/>
          </a:xfrm>
          <a:prstGeom prst="straightConnector1">
            <a:avLst/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38" name="CustomShape 13"/>
          <p:cNvSpPr/>
          <p:nvPr/>
        </p:nvSpPr>
        <p:spPr>
          <a:xfrm flipH="1">
            <a:off x="4879440" y="5039640"/>
            <a:ext cx="935640" cy="360"/>
          </a:xfrm>
          <a:prstGeom prst="straightConnector1">
            <a:avLst/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39" name="CustomShape 14"/>
          <p:cNvSpPr/>
          <p:nvPr/>
        </p:nvSpPr>
        <p:spPr>
          <a:xfrm flipV="1" rot="5400000">
            <a:off x="904680" y="4469040"/>
            <a:ext cx="781200" cy="359640"/>
          </a:xfrm>
          <a:prstGeom prst="bentConnector3">
            <a:avLst>
              <a:gd name="adj1" fmla="val -1587"/>
            </a:avLst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40" name="CustomShape 15"/>
          <p:cNvSpPr/>
          <p:nvPr/>
        </p:nvSpPr>
        <p:spPr>
          <a:xfrm flipH="1" flipV="1">
            <a:off x="4298040" y="2924280"/>
            <a:ext cx="360" cy="1223640"/>
          </a:xfrm>
          <a:prstGeom prst="straightConnector1">
            <a:avLst/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41" name="CustomShape 16"/>
          <p:cNvSpPr/>
          <p:nvPr/>
        </p:nvSpPr>
        <p:spPr>
          <a:xfrm rot="5400000">
            <a:off x="1991160" y="2961000"/>
            <a:ext cx="1600920" cy="774360"/>
          </a:xfrm>
          <a:prstGeom prst="bentConnector3">
            <a:avLst>
              <a:gd name="adj1" fmla="val 879"/>
            </a:avLst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42" name="CustomShape 17"/>
          <p:cNvSpPr/>
          <p:nvPr/>
        </p:nvSpPr>
        <p:spPr>
          <a:xfrm flipV="1" rot="10800000">
            <a:off x="2146320" y="2205000"/>
            <a:ext cx="4461840" cy="1944000"/>
          </a:xfrm>
          <a:prstGeom prst="bentConnector3">
            <a:avLst>
              <a:gd name="adj1" fmla="val 100019"/>
            </a:avLst>
          </a:prstGeom>
          <a:noFill/>
          <a:ln w="38160">
            <a:solidFill>
              <a:srgbClr val="00b050"/>
            </a:solidFill>
            <a:round/>
            <a:tailEnd len="med" type="arrow" w="med"/>
          </a:ln>
        </p:spPr>
      </p:sp>
      <p:sp>
        <p:nvSpPr>
          <p:cNvPr id="343" name="Line 18"/>
          <p:cNvSpPr/>
          <p:nvPr/>
        </p:nvSpPr>
        <p:spPr>
          <a:xfrm>
            <a:off x="5421960" y="2547720"/>
            <a:ext cx="1742040" cy="0"/>
          </a:xfrm>
          <a:prstGeom prst="line">
            <a:avLst/>
          </a:prstGeom>
          <a:ln w="9360">
            <a:solidFill>
              <a:srgbClr val="ff0000"/>
            </a:solidFill>
            <a:custDash>
              <a:ds d="280000" sp="105000"/>
            </a:custDash>
            <a:round/>
          </a:ln>
        </p:spPr>
      </p:sp>
      <p:sp>
        <p:nvSpPr>
          <p:cNvPr id="344" name="CustomShape 19"/>
          <p:cNvSpPr/>
          <p:nvPr/>
        </p:nvSpPr>
        <p:spPr>
          <a:xfrm>
            <a:off x="2763360" y="5328000"/>
            <a:ext cx="956880" cy="360"/>
          </a:xfrm>
          <a:prstGeom prst="straightConnector1">
            <a:avLst/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45" name="CustomShape 20"/>
          <p:cNvSpPr/>
          <p:nvPr/>
        </p:nvSpPr>
        <p:spPr>
          <a:xfrm>
            <a:off x="3186360" y="5645520"/>
            <a:ext cx="2629440" cy="85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entury Gothic"/>
              </a:rPr>
              <a:t>Proportional Pressure Regulator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6" name="CustomShape 21"/>
          <p:cNvSpPr/>
          <p:nvPr/>
        </p:nvSpPr>
        <p:spPr>
          <a:xfrm>
            <a:off x="6005520" y="5645520"/>
            <a:ext cx="1878840" cy="85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entury Gothic"/>
              </a:rPr>
              <a:t>Air Valve and Switch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7" name="CustomShape 22"/>
          <p:cNvSpPr/>
          <p:nvPr/>
        </p:nvSpPr>
        <p:spPr>
          <a:xfrm>
            <a:off x="1492560" y="5765400"/>
            <a:ext cx="1587960" cy="60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entury Gothic"/>
              </a:rPr>
              <a:t>DAQ Board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8" name="CustomShape 23"/>
          <p:cNvSpPr/>
          <p:nvPr/>
        </p:nvSpPr>
        <p:spPr>
          <a:xfrm>
            <a:off x="2888280" y="1362960"/>
            <a:ext cx="2927520" cy="109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entury Gothic"/>
              </a:rPr>
              <a:t>Pneumatic Artificial Muscle Coupled with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entury Gothic"/>
              </a:rPr>
              <a:t>DE Displacement Sensor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9" name="CustomShape 24"/>
          <p:cNvSpPr/>
          <p:nvPr/>
        </p:nvSpPr>
        <p:spPr>
          <a:xfrm>
            <a:off x="6192720" y="1413360"/>
            <a:ext cx="2818440" cy="85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entury Gothic"/>
              </a:rPr>
              <a:t>Laser Displacement Sensor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24360" y="1340640"/>
            <a:ext cx="6968160" cy="455976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352" name="CustomShape 2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353" name="CustomShape 3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354" name="CustomShape 4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355" name="CustomShape 5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356" name="CustomShape 6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357" name="CustomShape 7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  <p:sp>
        <p:nvSpPr>
          <p:cNvPr id="358" name="CustomShape 8"/>
          <p:cNvSpPr/>
          <p:nvPr/>
        </p:nvSpPr>
        <p:spPr>
          <a:xfrm>
            <a:off x="395640" y="0"/>
            <a:ext cx="8229240" cy="114264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DE </a:t>
            </a:r>
            <a:r>
              <a:rPr b="1" lang="en-US" sz="4400">
                <a:solidFill>
                  <a:srgbClr val="254061"/>
                </a:solidFill>
                <a:latin typeface="Century Gothic"/>
              </a:rPr>
              <a:t>Displacement </a:t>
            </a:r>
            <a:r>
              <a:rPr lang="en-US" sz="4400">
                <a:solidFill>
                  <a:srgbClr val="000000"/>
                </a:solidFill>
                <a:latin typeface="Century Gothic"/>
              </a:rPr>
              <a:t>Sensors Show Linear Correlation with Displacement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395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How were the DE </a:t>
            </a:r>
            <a:r>
              <a:rPr b="1" lang="en-US" sz="4400">
                <a:solidFill>
                  <a:srgbClr val="1f497d"/>
                </a:solidFill>
                <a:latin typeface="Century Gothic"/>
              </a:rPr>
              <a:t>Pressure</a:t>
            </a:r>
            <a:r>
              <a:rPr lang="en-US" sz="4400">
                <a:solidFill>
                  <a:srgbClr val="000000"/>
                </a:solidFill>
                <a:latin typeface="Century Gothic"/>
              </a:rPr>
              <a:t> Sensors Tested?</a:t>
            </a:r>
            <a:endParaRPr/>
          </a:p>
        </p:txBody>
      </p:sp>
      <p:sp>
        <p:nvSpPr>
          <p:cNvPr id="360" name="CustomShape 2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361" name="CustomShape 3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362" name="CustomShape 4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363" name="CustomShape 5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364" name="CustomShape 6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365" name="CustomShape 7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366" name="CustomShape 8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  <p:pic>
        <p:nvPicPr>
          <p:cNvPr id="36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360" y="3276720"/>
            <a:ext cx="1307160" cy="1058040"/>
          </a:xfrm>
          <a:prstGeom prst="rect">
            <a:avLst/>
          </a:prstGeom>
          <a:ln>
            <a:noFill/>
          </a:ln>
        </p:spPr>
      </p:pic>
      <p:pic>
        <p:nvPicPr>
          <p:cNvPr id="368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115640" y="3417120"/>
            <a:ext cx="1843560" cy="1341000"/>
          </a:xfrm>
          <a:prstGeom prst="rect">
            <a:avLst/>
          </a:prstGeom>
          <a:ln>
            <a:noFill/>
          </a:ln>
        </p:spPr>
      </p:pic>
      <p:pic>
        <p:nvPicPr>
          <p:cNvPr id="369" name="Picture 17" descr=""/>
          <p:cNvPicPr/>
          <p:nvPr/>
        </p:nvPicPr>
        <p:blipFill>
          <a:blip r:embed="rId3"/>
          <a:srcRect l="24261" t="12011" r="3875" b="14601"/>
          <a:stretch>
            <a:fillRect/>
          </a:stretch>
        </p:blipFill>
        <p:spPr>
          <a:xfrm>
            <a:off x="3025440" y="2297880"/>
            <a:ext cx="3079440" cy="2528280"/>
          </a:xfrm>
          <a:prstGeom prst="rect">
            <a:avLst/>
          </a:prstGeom>
          <a:ln>
            <a:noFill/>
          </a:ln>
        </p:spPr>
      </p:pic>
      <p:sp>
        <p:nvSpPr>
          <p:cNvPr id="370" name="CustomShape 9"/>
          <p:cNvSpPr/>
          <p:nvPr/>
        </p:nvSpPr>
        <p:spPr>
          <a:xfrm>
            <a:off x="4308120" y="2319480"/>
            <a:ext cx="2078280" cy="353160"/>
          </a:xfrm>
          <a:prstGeom prst="rect">
            <a:avLst/>
          </a:prstGeom>
          <a:noFill/>
          <a:ln w="6480">
            <a:noFill/>
          </a:ln>
        </p:spPr>
        <p:txBody>
          <a:bodyPr/>
          <a:p>
            <a:pPr algn="just"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entury Gothic"/>
                <a:ea typeface="Times New Roman"/>
              </a:rPr>
              <a:t>Calibration Device</a:t>
            </a:r>
            <a:endParaRPr/>
          </a:p>
        </p:txBody>
      </p:sp>
      <p:sp>
        <p:nvSpPr>
          <p:cNvPr id="371" name="CustomShape 10"/>
          <p:cNvSpPr/>
          <p:nvPr/>
        </p:nvSpPr>
        <p:spPr>
          <a:xfrm>
            <a:off x="5104800" y="4422960"/>
            <a:ext cx="1356120" cy="665640"/>
          </a:xfrm>
          <a:prstGeom prst="rect">
            <a:avLst/>
          </a:prstGeom>
          <a:noFill/>
          <a:ln w="6480">
            <a:noFill/>
          </a:ln>
        </p:spPr>
        <p:txBody>
          <a:bodyPr/>
          <a:p>
            <a:pPr algn="just">
              <a:lnSpc>
                <a:spcPct val="100000"/>
              </a:lnSpc>
            </a:pPr>
            <a:r>
              <a:rPr b="1" lang="en-US" sz="1600">
                <a:solidFill>
                  <a:srgbClr val="000000"/>
                </a:solidFill>
                <a:latin typeface="Century Gothic"/>
                <a:ea typeface="Times New Roman"/>
              </a:rPr>
              <a:t>Pressure Sensor </a:t>
            </a:r>
            <a:endParaRPr/>
          </a:p>
        </p:txBody>
      </p:sp>
      <p:sp>
        <p:nvSpPr>
          <p:cNvPr id="372" name="CustomShape 11"/>
          <p:cNvSpPr/>
          <p:nvPr/>
        </p:nvSpPr>
        <p:spPr>
          <a:xfrm>
            <a:off x="2318760" y="3063240"/>
            <a:ext cx="1177920" cy="529920"/>
          </a:xfrm>
          <a:prstGeom prst="rect">
            <a:avLst/>
          </a:prstGeom>
          <a:noFill/>
          <a:ln w="6480"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entury Gothic"/>
                <a:ea typeface="Times New Roman"/>
              </a:rPr>
              <a:t>DE Sensor</a:t>
            </a:r>
            <a:endParaRPr/>
          </a:p>
        </p:txBody>
      </p:sp>
      <p:sp>
        <p:nvSpPr>
          <p:cNvPr id="373" name="CustomShape 12"/>
          <p:cNvSpPr/>
          <p:nvPr/>
        </p:nvSpPr>
        <p:spPr>
          <a:xfrm flipH="1">
            <a:off x="3025800" y="3453480"/>
            <a:ext cx="595440" cy="360"/>
          </a:xfrm>
          <a:prstGeom prst="straightConnector1">
            <a:avLst/>
          </a:prstGeom>
          <a:noFill/>
          <a:ln w="255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74" name="CustomShape 13"/>
          <p:cNvSpPr/>
          <p:nvPr/>
        </p:nvSpPr>
        <p:spPr>
          <a:xfrm flipH="1">
            <a:off x="5153400" y="4419000"/>
            <a:ext cx="443880" cy="360"/>
          </a:xfrm>
          <a:prstGeom prst="straightConnector1">
            <a:avLst/>
          </a:prstGeom>
          <a:noFill/>
          <a:ln w="255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75" name="CustomShape 14"/>
          <p:cNvSpPr/>
          <p:nvPr/>
        </p:nvSpPr>
        <p:spPr>
          <a:xfrm>
            <a:off x="4647960" y="2814480"/>
            <a:ext cx="506520" cy="360"/>
          </a:xfrm>
          <a:prstGeom prst="straightConnector1">
            <a:avLst/>
          </a:prstGeom>
          <a:noFill/>
          <a:ln w="255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76" name="CustomShape 15"/>
          <p:cNvSpPr/>
          <p:nvPr/>
        </p:nvSpPr>
        <p:spPr>
          <a:xfrm flipV="1" rot="10800000">
            <a:off x="2377080" y="3624480"/>
            <a:ext cx="1368000" cy="4626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b050"/>
            </a:solidFill>
            <a:round/>
            <a:tailEnd len="med" type="arrow" w="med"/>
          </a:ln>
        </p:spPr>
      </p:sp>
      <p:sp>
        <p:nvSpPr>
          <p:cNvPr id="377" name="CustomShape 16"/>
          <p:cNvSpPr/>
          <p:nvPr/>
        </p:nvSpPr>
        <p:spPr>
          <a:xfrm flipH="1">
            <a:off x="1006200" y="3809880"/>
            <a:ext cx="599400" cy="360"/>
          </a:xfrm>
          <a:prstGeom prst="straightConnector1">
            <a:avLst/>
          </a:prstGeom>
          <a:noFill/>
          <a:ln w="3816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378" name="CustomShape 17"/>
          <p:cNvSpPr/>
          <p:nvPr/>
        </p:nvSpPr>
        <p:spPr>
          <a:xfrm>
            <a:off x="6974640" y="2814480"/>
            <a:ext cx="129564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entury Gothic"/>
              </a:rPr>
              <a:t>Air Supply</a:t>
            </a:r>
            <a:endParaRPr/>
          </a:p>
        </p:txBody>
      </p:sp>
      <p:sp>
        <p:nvSpPr>
          <p:cNvPr id="379" name="CustomShape 18"/>
          <p:cNvSpPr/>
          <p:nvPr/>
        </p:nvSpPr>
        <p:spPr>
          <a:xfrm rot="10800000">
            <a:off x="2377080" y="4509000"/>
            <a:ext cx="3058920" cy="579600"/>
          </a:xfrm>
          <a:prstGeom prst="bentConnector3">
            <a:avLst>
              <a:gd name="adj1" fmla="val 76744"/>
            </a:avLst>
          </a:prstGeom>
          <a:noFill/>
          <a:ln w="38160">
            <a:solidFill>
              <a:srgbClr val="00b050"/>
            </a:solidFill>
            <a:round/>
            <a:tailEnd len="med" type="arrow" w="med"/>
          </a:ln>
        </p:spPr>
      </p:sp>
      <p:sp>
        <p:nvSpPr>
          <p:cNvPr id="380" name="CustomShape 19"/>
          <p:cNvSpPr/>
          <p:nvPr/>
        </p:nvSpPr>
        <p:spPr>
          <a:xfrm flipH="1">
            <a:off x="5851800" y="2966760"/>
            <a:ext cx="951840" cy="360"/>
          </a:xfrm>
          <a:prstGeom prst="straightConnector1">
            <a:avLst/>
          </a:prstGeom>
          <a:noFill/>
          <a:ln w="25560">
            <a:solidFill>
              <a:srgbClr val="ff0000"/>
            </a:solidFill>
            <a:round/>
            <a:tailEnd len="med" type="arrow" w="med"/>
          </a:ln>
        </p:spPr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467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Century Gothic"/>
              </a:rPr>
              <a:t>DE </a:t>
            </a:r>
            <a:r>
              <a:rPr b="1" lang="en-US" sz="3600">
                <a:solidFill>
                  <a:srgbClr val="1f497d"/>
                </a:solidFill>
                <a:latin typeface="Century Gothic"/>
              </a:rPr>
              <a:t>Pressure</a:t>
            </a:r>
            <a:r>
              <a:rPr lang="en-US" sz="3600">
                <a:solidFill>
                  <a:srgbClr val="000000"/>
                </a:solidFill>
                <a:latin typeface="Century Gothic"/>
              </a:rPr>
              <a:t> Sensors Show Direct Correlation with Applied Pressure</a:t>
            </a:r>
            <a:endParaRPr/>
          </a:p>
        </p:txBody>
      </p:sp>
      <p:sp>
        <p:nvSpPr>
          <p:cNvPr id="382" name="CustomShape 2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383" name="CustomShape 3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384" name="CustomShape 4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385" name="CustomShape 5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386" name="CustomShape 6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387" name="CustomShape 7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388" name="CustomShape 8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  <p:graphicFrame>
        <p:nvGraphicFramePr>
          <p:cNvPr id="389" name="Chart 3"/>
          <p:cNvGraphicFramePr/>
          <p:nvPr/>
        </p:nvGraphicFramePr>
        <p:xfrm>
          <a:off x="1763640" y="1989000"/>
          <a:ext cx="5184360" cy="3373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467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Motor and Gearbox Transmission System is Complex</a:t>
            </a:r>
            <a:endParaRPr/>
          </a:p>
        </p:txBody>
      </p:sp>
      <p:sp>
        <p:nvSpPr>
          <p:cNvPr id="391" name="CustomShape 2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392" name="CustomShape 3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393" name="CustomShape 4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394" name="CustomShape 5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395" name="CustomShape 6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396" name="CustomShape 7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397" name="CustomShape 8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  <p:pic>
        <p:nvPicPr>
          <p:cNvPr id="398" name="Content Placeholder 8" descr=""/>
          <p:cNvPicPr/>
          <p:nvPr/>
        </p:nvPicPr>
        <p:blipFill>
          <a:blip r:embed="rId1"/>
          <a:srcRect l="18969" t="8351" r="15586" b="11878"/>
          <a:stretch>
            <a:fillRect/>
          </a:stretch>
        </p:blipFill>
        <p:spPr>
          <a:xfrm>
            <a:off x="611640" y="1845000"/>
            <a:ext cx="4392000" cy="3468240"/>
          </a:xfrm>
          <a:prstGeom prst="rect">
            <a:avLst/>
          </a:prstGeom>
          <a:ln>
            <a:noFill/>
          </a:ln>
        </p:spPr>
      </p:pic>
      <p:pic>
        <p:nvPicPr>
          <p:cNvPr id="399" name="Picture 2" descr=""/>
          <p:cNvPicPr/>
          <p:nvPr/>
        </p:nvPicPr>
        <p:blipFill>
          <a:blip r:embed="rId2"/>
          <a:srcRect l="15000" t="22173" r="19492" b="6803"/>
          <a:stretch>
            <a:fillRect/>
          </a:stretch>
        </p:blipFill>
        <p:spPr>
          <a:xfrm>
            <a:off x="5148000" y="1268640"/>
            <a:ext cx="3368520" cy="487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9" dur="indefinite" restart="never" nodeType="tmRoot">
          <p:childTnLst>
            <p:seq>
              <p:cTn id="380" dur="indefinite" nodeType="mainSeq">
                <p:childTnLst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5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"/>
          <p:cNvPicPr/>
          <p:nvPr/>
        </p:nvPicPr>
        <p:blipFill>
          <a:blip r:embed="rId1"/>
          <a:srcRect l="20366" t="20273" r="0" b="0"/>
          <a:stretch>
            <a:fillRect/>
          </a:stretch>
        </p:blipFill>
        <p:spPr>
          <a:xfrm>
            <a:off x="2771640" y="1484640"/>
            <a:ext cx="3286080" cy="4386600"/>
          </a:xfrm>
          <a:prstGeom prst="rect">
            <a:avLst/>
          </a:prstGeom>
          <a:ln>
            <a:noFill/>
          </a:ln>
        </p:spPr>
      </p:pic>
      <p:sp>
        <p:nvSpPr>
          <p:cNvPr id="401" name="TextShape 1"/>
          <p:cNvSpPr txBox="1"/>
          <p:nvPr/>
        </p:nvSpPr>
        <p:spPr>
          <a:xfrm>
            <a:off x="467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Pneumatic Finning System is Light weight and Compact</a:t>
            </a:r>
            <a:endParaRPr/>
          </a:p>
        </p:txBody>
      </p:sp>
      <p:sp>
        <p:nvSpPr>
          <p:cNvPr id="402" name="CustomShape 2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403" name="CustomShape 3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404" name="CustomShape 4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405" name="CustomShape 5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406" name="CustomShape 6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407" name="CustomShape 7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408" name="CustomShape 8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467640" y="0"/>
            <a:ext cx="8568720" cy="14842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Century Gothic"/>
              </a:rPr>
              <a:t>DE Displacement Sensor Readings Show Direct Correlation With Fin Oscillation</a:t>
            </a:r>
            <a:endParaRPr/>
          </a:p>
        </p:txBody>
      </p:sp>
      <p:pic>
        <p:nvPicPr>
          <p:cNvPr id="41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17280" y="1628640"/>
            <a:ext cx="5715360" cy="4485600"/>
          </a:xfrm>
          <a:prstGeom prst="rect">
            <a:avLst/>
          </a:prstGeom>
          <a:ln>
            <a:noFill/>
          </a:ln>
        </p:spPr>
      </p:pic>
      <p:sp>
        <p:nvSpPr>
          <p:cNvPr id="411" name="CustomShape 2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412" name="CustomShape 3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413" name="CustomShape 4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414" name="CustomShape 5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415" name="CustomShape 6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416" name="CustomShape 7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417" name="CustomShape 8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395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DE Pressure Sensors Work Extremely Well Under Water</a:t>
            </a:r>
            <a:endParaRPr/>
          </a:p>
        </p:txBody>
      </p:sp>
      <p:sp>
        <p:nvSpPr>
          <p:cNvPr id="419" name="CustomShape 2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420" name="CustomShape 3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421" name="CustomShape 4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422" name="CustomShape 5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423" name="CustomShape 6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424" name="CustomShape 7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425" name="CustomShape 8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  <p:pic>
        <p:nvPicPr>
          <p:cNvPr id="42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31640" y="1318320"/>
            <a:ext cx="6264360" cy="47012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Content Placeholder 5" descr=""/>
          <p:cNvPicPr/>
          <p:nvPr/>
        </p:nvPicPr>
        <p:blipFill>
          <a:blip r:embed="rId1"/>
          <a:srcRect l="9145" t="15369" r="7328" b="15638"/>
          <a:stretch>
            <a:fillRect/>
          </a:stretch>
        </p:blipFill>
        <p:spPr>
          <a:xfrm>
            <a:off x="1619280" y="4725000"/>
            <a:ext cx="993600" cy="735120"/>
          </a:xfrm>
          <a:prstGeom prst="rect">
            <a:avLst/>
          </a:prstGeom>
          <a:ln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2"/>
          <a:srcRect l="0" t="0" r="49989" b="0"/>
          <a:stretch>
            <a:fillRect/>
          </a:stretch>
        </p:blipFill>
        <p:spPr>
          <a:xfrm>
            <a:off x="1835640" y="3501000"/>
            <a:ext cx="856080" cy="804960"/>
          </a:xfrm>
          <a:prstGeom prst="rect">
            <a:avLst/>
          </a:prstGeom>
          <a:ln>
            <a:noFill/>
          </a:ln>
        </p:spPr>
      </p:pic>
      <p:pic>
        <p:nvPicPr>
          <p:cNvPr id="131" name="Picture 2" descr=""/>
          <p:cNvPicPr/>
          <p:nvPr/>
        </p:nvPicPr>
        <p:blipFill>
          <a:blip r:embed="rId3"/>
          <a:srcRect l="6433" t="0" r="0" b="21173"/>
          <a:stretch>
            <a:fillRect/>
          </a:stretch>
        </p:blipFill>
        <p:spPr>
          <a:xfrm>
            <a:off x="1547640" y="1052640"/>
            <a:ext cx="1056600" cy="61776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1331640" y="4365000"/>
            <a:ext cx="16668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Chinese Sampan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1187640" y="5445360"/>
            <a:ext cx="181008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Venetian Gondola</a:t>
            </a: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1043640" y="1772640"/>
            <a:ext cx="196128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European Row boat</a:t>
            </a:r>
            <a:endParaRPr/>
          </a:p>
        </p:txBody>
      </p:sp>
      <p:pic>
        <p:nvPicPr>
          <p:cNvPr id="135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907640" y="2205000"/>
            <a:ext cx="565920" cy="835920"/>
          </a:xfrm>
          <a:prstGeom prst="rect">
            <a:avLst/>
          </a:prstGeom>
          <a:ln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547640" y="3141000"/>
            <a:ext cx="137484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Indian Canoe</a:t>
            </a:r>
            <a:endParaRPr/>
          </a:p>
        </p:txBody>
      </p:sp>
      <p:sp>
        <p:nvSpPr>
          <p:cNvPr id="137" name="Line 5"/>
          <p:cNvSpPr/>
          <p:nvPr/>
        </p:nvSpPr>
        <p:spPr>
          <a:xfrm flipH="1">
            <a:off x="2699640" y="386100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38" name="Line 6"/>
          <p:cNvSpPr/>
          <p:nvPr/>
        </p:nvSpPr>
        <p:spPr>
          <a:xfrm flipV="1">
            <a:off x="2987640" y="1412640"/>
            <a:ext cx="0" cy="366480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pic>
        <p:nvPicPr>
          <p:cNvPr id="139" name="Picture 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780000" y="1412640"/>
            <a:ext cx="1431000" cy="973080"/>
          </a:xfrm>
          <a:prstGeom prst="rect">
            <a:avLst/>
          </a:prstGeom>
          <a:ln>
            <a:noFill/>
          </a:ln>
        </p:spPr>
      </p:pic>
      <p:pic>
        <p:nvPicPr>
          <p:cNvPr id="140" name="Picture 5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780000" y="2925000"/>
            <a:ext cx="1431000" cy="1062360"/>
          </a:xfrm>
          <a:prstGeom prst="rect">
            <a:avLst/>
          </a:prstGeom>
          <a:ln>
            <a:noFill/>
          </a:ln>
        </p:spPr>
      </p:pic>
      <p:pic>
        <p:nvPicPr>
          <p:cNvPr id="141" name="Picture 6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780000" y="4293000"/>
            <a:ext cx="1431000" cy="1039320"/>
          </a:xfrm>
          <a:prstGeom prst="rect">
            <a:avLst/>
          </a:prstGeom>
          <a:ln>
            <a:noFill/>
          </a:ln>
        </p:spPr>
      </p:pic>
      <p:sp>
        <p:nvSpPr>
          <p:cNvPr id="142" name="Line 7"/>
          <p:cNvSpPr/>
          <p:nvPr/>
        </p:nvSpPr>
        <p:spPr>
          <a:xfrm flipV="1">
            <a:off x="5508000" y="2060640"/>
            <a:ext cx="0" cy="263484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43" name="CustomShape 8"/>
          <p:cNvSpPr/>
          <p:nvPr/>
        </p:nvSpPr>
        <p:spPr>
          <a:xfrm>
            <a:off x="2988000" y="3285000"/>
            <a:ext cx="603360" cy="360"/>
          </a:xfrm>
          <a:prstGeom prst="straightConnector1">
            <a:avLst/>
          </a:prstGeom>
          <a:noFill/>
          <a:ln w="5724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144" name="TextShape 9"/>
          <p:cNvSpPr txBox="1"/>
          <p:nvPr/>
        </p:nvSpPr>
        <p:spPr>
          <a:xfrm>
            <a:off x="562680" y="0"/>
            <a:ext cx="8229240" cy="920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entury Gothic"/>
              </a:rPr>
              <a:t>Marine Propulsion</a:t>
            </a:r>
            <a:endParaRPr/>
          </a:p>
        </p:txBody>
      </p:sp>
      <p:sp>
        <p:nvSpPr>
          <p:cNvPr id="145" name="CustomShape 10"/>
          <p:cNvSpPr/>
          <p:nvPr/>
        </p:nvSpPr>
        <p:spPr>
          <a:xfrm>
            <a:off x="0" y="5877360"/>
            <a:ext cx="9143640" cy="980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</p:sp>
      <p:sp>
        <p:nvSpPr>
          <p:cNvPr id="146" name="Line 11"/>
          <p:cNvSpPr/>
          <p:nvPr/>
        </p:nvSpPr>
        <p:spPr>
          <a:xfrm flipH="1" flipV="1">
            <a:off x="5505480" y="2011680"/>
            <a:ext cx="2520" cy="4845960"/>
          </a:xfrm>
          <a:prstGeom prst="line">
            <a:avLst/>
          </a:prstGeom>
          <a:ln w="19080">
            <a:solidFill>
              <a:srgbClr val="000000"/>
            </a:solidFill>
            <a:custDash>
              <a:ds d="212000" sp="159000"/>
            </a:custDash>
            <a:round/>
          </a:ln>
        </p:spPr>
      </p:sp>
      <p:pic>
        <p:nvPicPr>
          <p:cNvPr id="147" name="Picture 10" descr=""/>
          <p:cNvPicPr/>
          <p:nvPr/>
        </p:nvPicPr>
        <p:blipFill>
          <a:blip r:embed="rId8"/>
          <a:stretch>
            <a:fillRect/>
          </a:stretch>
        </p:blipFill>
        <p:spPr>
          <a:xfrm rot="2598600">
            <a:off x="1949040" y="5812920"/>
            <a:ext cx="879840" cy="1100520"/>
          </a:xfrm>
          <a:prstGeom prst="rect">
            <a:avLst/>
          </a:prstGeom>
          <a:ln>
            <a:noFill/>
          </a:ln>
        </p:spPr>
      </p:pic>
      <p:sp>
        <p:nvSpPr>
          <p:cNvPr id="148" name="CustomShape 12"/>
          <p:cNvSpPr/>
          <p:nvPr/>
        </p:nvSpPr>
        <p:spPr>
          <a:xfrm>
            <a:off x="-50400" y="5829120"/>
            <a:ext cx="1583640" cy="106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ff0000"/>
                </a:solidFill>
                <a:latin typeface="Century Gothic"/>
              </a:rPr>
              <a:t>Marine Propulsion Technological Advances</a:t>
            </a:r>
            <a:endParaRPr/>
          </a:p>
        </p:txBody>
      </p:sp>
      <p:pic>
        <p:nvPicPr>
          <p:cNvPr id="149" name="Picture 11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4068000" y="5877360"/>
            <a:ext cx="791640" cy="791640"/>
          </a:xfrm>
          <a:prstGeom prst="rect">
            <a:avLst/>
          </a:prstGeom>
          <a:ln>
            <a:noFill/>
          </a:ln>
        </p:spPr>
      </p:pic>
      <p:sp>
        <p:nvSpPr>
          <p:cNvPr id="150" name="CustomShape 13"/>
          <p:cNvSpPr/>
          <p:nvPr/>
        </p:nvSpPr>
        <p:spPr>
          <a:xfrm>
            <a:off x="2339640" y="6550200"/>
            <a:ext cx="62532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entury Gothic"/>
              </a:rPr>
              <a:t>Oars</a:t>
            </a:r>
            <a:endParaRPr/>
          </a:p>
        </p:txBody>
      </p:sp>
      <p:sp>
        <p:nvSpPr>
          <p:cNvPr id="151" name="CustomShape 14"/>
          <p:cNvSpPr/>
          <p:nvPr/>
        </p:nvSpPr>
        <p:spPr>
          <a:xfrm>
            <a:off x="4428000" y="6550200"/>
            <a:ext cx="10926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entury Gothic"/>
              </a:rPr>
              <a:t>Propellers</a:t>
            </a:r>
            <a:endParaRPr/>
          </a:p>
        </p:txBody>
      </p:sp>
      <p:sp>
        <p:nvSpPr>
          <p:cNvPr id="152" name="Line 15"/>
          <p:cNvSpPr/>
          <p:nvPr/>
        </p:nvSpPr>
        <p:spPr>
          <a:xfrm flipH="1">
            <a:off x="2699640" y="256464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53" name="Line 16"/>
          <p:cNvSpPr/>
          <p:nvPr/>
        </p:nvSpPr>
        <p:spPr>
          <a:xfrm flipH="1">
            <a:off x="2699640" y="141264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54" name="Line 17"/>
          <p:cNvSpPr/>
          <p:nvPr/>
        </p:nvSpPr>
        <p:spPr>
          <a:xfrm flipH="1">
            <a:off x="2699640" y="508500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55" name="Line 18"/>
          <p:cNvSpPr/>
          <p:nvPr/>
        </p:nvSpPr>
        <p:spPr>
          <a:xfrm flipH="1" flipV="1">
            <a:off x="2977560" y="1412640"/>
            <a:ext cx="10080" cy="5445360"/>
          </a:xfrm>
          <a:prstGeom prst="line">
            <a:avLst/>
          </a:prstGeom>
          <a:ln w="19080">
            <a:solidFill>
              <a:srgbClr val="000000"/>
            </a:solidFill>
            <a:custDash>
              <a:ds d="212000" sp="159000"/>
            </a:custDash>
            <a:round/>
          </a:ln>
        </p:spPr>
      </p:sp>
      <p:sp>
        <p:nvSpPr>
          <p:cNvPr id="156" name="Line 19"/>
          <p:cNvSpPr/>
          <p:nvPr/>
        </p:nvSpPr>
        <p:spPr>
          <a:xfrm flipH="1">
            <a:off x="5220000" y="206064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57" name="Line 20"/>
          <p:cNvSpPr/>
          <p:nvPr/>
        </p:nvSpPr>
        <p:spPr>
          <a:xfrm flipH="1">
            <a:off x="5220000" y="335664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58" name="Line 21"/>
          <p:cNvSpPr/>
          <p:nvPr/>
        </p:nvSpPr>
        <p:spPr>
          <a:xfrm flipH="1">
            <a:off x="5220000" y="465300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59" name="CustomShape 22"/>
          <p:cNvSpPr/>
          <p:nvPr/>
        </p:nvSpPr>
        <p:spPr>
          <a:xfrm>
            <a:off x="5580000" y="2277000"/>
            <a:ext cx="3312000" cy="228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Limitations: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Lack of maneuverability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Lack  of obstruction avoidance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Lack  of flow tracking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Corrosion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Disturbance to marine life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nodeType="after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nodeType="afterEffect" fill="hold" presetClass="entr" presetID="42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395640" y="0"/>
            <a:ext cx="8280720" cy="14842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Century Gothic"/>
              </a:rPr>
              <a:t>The Pressure Sensors Detect  a Variation in Pressure Along the Fin</a:t>
            </a:r>
            <a:endParaRPr/>
          </a:p>
        </p:txBody>
      </p:sp>
      <p:sp>
        <p:nvSpPr>
          <p:cNvPr id="428" name="CustomShape 2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429" name="CustomShape 3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430" name="CustomShape 4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431" name="CustomShape 5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432" name="CustomShape 6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433" name="CustomShape 7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434" name="CustomShape 8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  <p:pic>
        <p:nvPicPr>
          <p:cNvPr id="43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640" y="1700640"/>
            <a:ext cx="5688360" cy="439668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67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437" name="CustomShape 2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438" name="CustomShape 3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439" name="CustomShape 4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440" name="CustomShape 5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441" name="CustomShape 6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442" name="CustomShape 7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443" name="CustomShape 8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  <p:sp>
        <p:nvSpPr>
          <p:cNvPr id="444" name="CustomShape 9"/>
          <p:cNvSpPr/>
          <p:nvPr/>
        </p:nvSpPr>
        <p:spPr>
          <a:xfrm>
            <a:off x="683640" y="1388520"/>
            <a:ext cx="8064360" cy="4938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 </a:t>
            </a:r>
            <a:r>
              <a:rPr lang="en-US" sz="2000">
                <a:solidFill>
                  <a:srgbClr val="000000"/>
                </a:solidFill>
                <a:latin typeface="Century Gothic"/>
              </a:rPr>
              <a:t>Successfully developed a pneumatically driven finning system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Capable of sensing the conditions of pressure flow around its fin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Proprioceptive knowledge of fin location at any time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Successfully developed DE sensors capable of being submerged under water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High accuracy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Fast dynamic response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Compliant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Successfully made a displacement strain gauge sensor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Useful for any applications where a low stiffness strain gauge is required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395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What Are the Potentials For Future Development?</a:t>
            </a:r>
            <a:endParaRPr/>
          </a:p>
        </p:txBody>
      </p:sp>
      <p:sp>
        <p:nvSpPr>
          <p:cNvPr id="446" name="TextShape 2"/>
          <p:cNvSpPr txBox="1"/>
          <p:nvPr/>
        </p:nvSpPr>
        <p:spPr>
          <a:xfrm>
            <a:off x="1187640" y="1917000"/>
            <a:ext cx="7488360" cy="3888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entury Gothic"/>
              </a:rPr>
              <a:t>Create a pressure sensing array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Optimize number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Optimize position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entury Gothic"/>
              </a:rPr>
              <a:t>Hydrodynamic realization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entury Gothic"/>
              </a:rPr>
              <a:t>More integrated sensor-fin design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entury Gothic"/>
              </a:rPr>
              <a:t>Automated sensor fabrication for increased uniformity</a:t>
            </a:r>
            <a:endParaRPr/>
          </a:p>
        </p:txBody>
      </p:sp>
      <p:sp>
        <p:nvSpPr>
          <p:cNvPr id="447" name="CustomShape 3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448" name="CustomShape 4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449" name="CustomShape 5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450" name="CustomShape 6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451" name="CustomShape 7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452" name="CustomShape 8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453" name="CustomShape 9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-864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455" name="CustomShape 2"/>
          <p:cNvSpPr/>
          <p:nvPr/>
        </p:nvSpPr>
        <p:spPr>
          <a:xfrm>
            <a:off x="1278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456" name="CustomShape 3"/>
          <p:cNvSpPr/>
          <p:nvPr/>
        </p:nvSpPr>
        <p:spPr>
          <a:xfrm>
            <a:off x="256536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457" name="CustomShape 4"/>
          <p:cNvSpPr/>
          <p:nvPr/>
        </p:nvSpPr>
        <p:spPr>
          <a:xfrm>
            <a:off x="3852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458" name="CustomShape 5"/>
          <p:cNvSpPr/>
          <p:nvPr/>
        </p:nvSpPr>
        <p:spPr>
          <a:xfrm>
            <a:off x="5139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459" name="CustomShape 6"/>
          <p:cNvSpPr/>
          <p:nvPr/>
        </p:nvSpPr>
        <p:spPr>
          <a:xfrm>
            <a:off x="6426720" y="6239160"/>
            <a:ext cx="1429920" cy="57168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4775a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Conclusion</a:t>
            </a:r>
            <a:endParaRPr/>
          </a:p>
        </p:txBody>
      </p:sp>
      <p:sp>
        <p:nvSpPr>
          <p:cNvPr id="460" name="CustomShape 7"/>
          <p:cNvSpPr/>
          <p:nvPr/>
        </p:nvSpPr>
        <p:spPr>
          <a:xfrm>
            <a:off x="7713720" y="6239160"/>
            <a:ext cx="1429920" cy="5716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3920" rIns="14760" tIns="14760" bIns="14760" anchor="ctr"/>
          <a:p>
            <a:pPr algn="ctr">
              <a:lnSpc>
                <a:spcPct val="90000"/>
              </a:lnSpc>
            </a:pPr>
            <a:r>
              <a:rPr lang="en-US" sz="1100">
                <a:solidFill>
                  <a:srgbClr val="000000"/>
                </a:solidFill>
                <a:latin typeface="Century Gothic"/>
              </a:rPr>
              <a:t>Future Work</a:t>
            </a:r>
            <a:endParaRPr/>
          </a:p>
        </p:txBody>
      </p:sp>
      <p:sp>
        <p:nvSpPr>
          <p:cNvPr id="461" name="CustomShape 8"/>
          <p:cNvSpPr/>
          <p:nvPr/>
        </p:nvSpPr>
        <p:spPr>
          <a:xfrm>
            <a:off x="1484640" y="2005200"/>
            <a:ext cx="1346400" cy="639000"/>
          </a:xfrm>
          <a:prstGeom prst="rect">
            <a:avLst/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entury Gothic"/>
              </a:rPr>
              <a:t>Desired </a:t>
            </a:r>
            <a:r>
              <a:rPr lang="en-US" sz="1200">
                <a:solidFill>
                  <a:srgbClr val="000000"/>
                </a:solidFill>
                <a:latin typeface="Century Gothic"/>
              </a:rPr>
              <a:t>
</a:t>
            </a:r>
            <a:r>
              <a:rPr lang="en-US" sz="1200">
                <a:solidFill>
                  <a:srgbClr val="000000"/>
                </a:solidFill>
                <a:latin typeface="Century Gothic"/>
              </a:rPr>
              <a:t>Hydrodynamics</a:t>
            </a:r>
            <a:r>
              <a:rPr lang="en-US" sz="1200">
                <a:solidFill>
                  <a:srgbClr val="000000"/>
                </a:solidFill>
                <a:latin typeface="Century Gothic"/>
              </a:rPr>
              <a:t>
</a:t>
            </a:r>
            <a:endParaRPr/>
          </a:p>
        </p:txBody>
      </p:sp>
      <p:sp>
        <p:nvSpPr>
          <p:cNvPr id="462" name="CustomShape 9"/>
          <p:cNvSpPr/>
          <p:nvPr/>
        </p:nvSpPr>
        <p:spPr>
          <a:xfrm>
            <a:off x="3193920" y="2166840"/>
            <a:ext cx="321840" cy="31536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f79646"/>
            </a:solidFill>
            <a:round/>
          </a:ln>
        </p:spPr>
      </p:sp>
      <p:sp>
        <p:nvSpPr>
          <p:cNvPr id="463" name="CustomShape 10"/>
          <p:cNvSpPr/>
          <p:nvPr/>
        </p:nvSpPr>
        <p:spPr>
          <a:xfrm>
            <a:off x="5421240" y="2152800"/>
            <a:ext cx="951480" cy="343800"/>
          </a:xfrm>
          <a:prstGeom prst="rect">
            <a:avLst/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entury Gothic"/>
              </a:rPr>
              <a:t>Actuator</a:t>
            </a:r>
            <a:endParaRPr/>
          </a:p>
        </p:txBody>
      </p:sp>
      <p:sp>
        <p:nvSpPr>
          <p:cNvPr id="464" name="CustomShape 11"/>
          <p:cNvSpPr/>
          <p:nvPr/>
        </p:nvSpPr>
        <p:spPr>
          <a:xfrm>
            <a:off x="4077720" y="2152800"/>
            <a:ext cx="977760" cy="329760"/>
          </a:xfrm>
          <a:prstGeom prst="rect">
            <a:avLst/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entury Gothic"/>
              </a:rPr>
              <a:t>Controller</a:t>
            </a:r>
            <a:endParaRPr/>
          </a:p>
        </p:txBody>
      </p:sp>
      <p:sp>
        <p:nvSpPr>
          <p:cNvPr id="465" name="CustomShape 12"/>
          <p:cNvSpPr/>
          <p:nvPr/>
        </p:nvSpPr>
        <p:spPr>
          <a:xfrm>
            <a:off x="6767640" y="2152800"/>
            <a:ext cx="621360" cy="343800"/>
          </a:xfrm>
          <a:prstGeom prst="rect">
            <a:avLst/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entury Gothic"/>
              </a:rPr>
              <a:t>Fin</a:t>
            </a:r>
            <a:endParaRPr/>
          </a:p>
        </p:txBody>
      </p:sp>
      <p:sp>
        <p:nvSpPr>
          <p:cNvPr id="466" name="CustomShape 13"/>
          <p:cNvSpPr/>
          <p:nvPr/>
        </p:nvSpPr>
        <p:spPr>
          <a:xfrm>
            <a:off x="6664320" y="3652560"/>
            <a:ext cx="724680" cy="368640"/>
          </a:xfrm>
          <a:prstGeom prst="rect">
            <a:avLst/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entury Gothic"/>
              </a:rPr>
              <a:t>DE Sensor</a:t>
            </a:r>
            <a:endParaRPr/>
          </a:p>
        </p:txBody>
      </p:sp>
      <p:sp>
        <p:nvSpPr>
          <p:cNvPr id="467" name="CustomShape 14"/>
          <p:cNvSpPr/>
          <p:nvPr/>
        </p:nvSpPr>
        <p:spPr>
          <a:xfrm>
            <a:off x="5421240" y="2988720"/>
            <a:ext cx="951480" cy="393120"/>
          </a:xfrm>
          <a:prstGeom prst="rect">
            <a:avLst/>
          </a:prstGeom>
          <a:gradFill>
            <a:gsLst>
              <a:gs pos="0">
                <a:srgbClr val="cc6d20"/>
              </a:gs>
              <a:gs pos="100000">
                <a:srgbClr val="ff9033"/>
              </a:gs>
            </a:gsLst>
            <a:lin ang="16200000"/>
          </a:gradFill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entury Gothic"/>
              </a:rPr>
              <a:t>DE Strain Gauge</a:t>
            </a:r>
            <a:endParaRPr/>
          </a:p>
        </p:txBody>
      </p:sp>
      <p:sp>
        <p:nvSpPr>
          <p:cNvPr id="468" name="CustomShape 15"/>
          <p:cNvSpPr/>
          <p:nvPr/>
        </p:nvSpPr>
        <p:spPr>
          <a:xfrm>
            <a:off x="2831400" y="2324880"/>
            <a:ext cx="362160" cy="360"/>
          </a:xfrm>
          <a:prstGeom prst="straightConnector1">
            <a:avLst/>
          </a:prstGeom>
          <a:noFill/>
          <a:ln w="38160">
            <a:solidFill>
              <a:srgbClr val="4bacc6"/>
            </a:solidFill>
            <a:round/>
            <a:tailEnd len="med" type="arrow" w="med"/>
          </a:ln>
        </p:spPr>
      </p:sp>
      <p:sp>
        <p:nvSpPr>
          <p:cNvPr id="469" name="CustomShape 16"/>
          <p:cNvSpPr/>
          <p:nvPr/>
        </p:nvSpPr>
        <p:spPr>
          <a:xfrm flipV="1">
            <a:off x="3516120" y="2316960"/>
            <a:ext cx="561240" cy="6840"/>
          </a:xfrm>
          <a:prstGeom prst="straightConnector1">
            <a:avLst/>
          </a:prstGeom>
          <a:noFill/>
          <a:ln w="38160">
            <a:solidFill>
              <a:srgbClr val="4bacc6"/>
            </a:solidFill>
            <a:round/>
            <a:tailEnd len="med" type="arrow" w="med"/>
          </a:ln>
        </p:spPr>
      </p:sp>
      <p:sp>
        <p:nvSpPr>
          <p:cNvPr id="470" name="CustomShape 17"/>
          <p:cNvSpPr/>
          <p:nvPr/>
        </p:nvSpPr>
        <p:spPr>
          <a:xfrm>
            <a:off x="5055840" y="2317680"/>
            <a:ext cx="364680" cy="6840"/>
          </a:xfrm>
          <a:prstGeom prst="straightConnector1">
            <a:avLst/>
          </a:prstGeom>
          <a:noFill/>
          <a:ln w="38160">
            <a:solidFill>
              <a:srgbClr val="4bacc6"/>
            </a:solidFill>
            <a:round/>
            <a:tailEnd len="med" type="arrow" w="med"/>
          </a:ln>
        </p:spPr>
      </p:sp>
      <p:sp>
        <p:nvSpPr>
          <p:cNvPr id="471" name="CustomShape 18"/>
          <p:cNvSpPr/>
          <p:nvPr/>
        </p:nvSpPr>
        <p:spPr>
          <a:xfrm>
            <a:off x="6373080" y="2324880"/>
            <a:ext cx="394200" cy="360"/>
          </a:xfrm>
          <a:prstGeom prst="straightConnector1">
            <a:avLst/>
          </a:prstGeom>
          <a:noFill/>
          <a:ln w="38160">
            <a:solidFill>
              <a:srgbClr val="4bacc6"/>
            </a:solidFill>
            <a:round/>
            <a:tailEnd len="med" type="arrow" w="med"/>
          </a:ln>
        </p:spPr>
      </p:sp>
      <p:sp>
        <p:nvSpPr>
          <p:cNvPr id="472" name="CustomShape 19"/>
          <p:cNvSpPr/>
          <p:nvPr/>
        </p:nvSpPr>
        <p:spPr>
          <a:xfrm>
            <a:off x="7078680" y="2496960"/>
            <a:ext cx="360" cy="1155240"/>
          </a:xfrm>
          <a:prstGeom prst="straightConnector1">
            <a:avLst/>
          </a:prstGeom>
          <a:noFill/>
          <a:ln w="38160">
            <a:solidFill>
              <a:srgbClr val="4bacc6"/>
            </a:solidFill>
            <a:round/>
            <a:tailEnd len="med" type="arrow" w="med"/>
          </a:ln>
        </p:spPr>
      </p:sp>
      <p:sp>
        <p:nvSpPr>
          <p:cNvPr id="473" name="Line 20"/>
          <p:cNvSpPr/>
          <p:nvPr/>
        </p:nvSpPr>
        <p:spPr>
          <a:xfrm flipH="1">
            <a:off x="2157840" y="3836880"/>
            <a:ext cx="4506120" cy="0"/>
          </a:xfrm>
          <a:prstGeom prst="line">
            <a:avLst/>
          </a:prstGeom>
          <a:ln w="38160">
            <a:solidFill>
              <a:srgbClr val="4bacc6"/>
            </a:solidFill>
            <a:round/>
          </a:ln>
        </p:spPr>
      </p:sp>
      <p:sp>
        <p:nvSpPr>
          <p:cNvPr id="474" name="CustomShape 21"/>
          <p:cNvSpPr/>
          <p:nvPr/>
        </p:nvSpPr>
        <p:spPr>
          <a:xfrm flipV="1">
            <a:off x="2157840" y="2644560"/>
            <a:ext cx="360" cy="1192320"/>
          </a:xfrm>
          <a:prstGeom prst="straightConnector1">
            <a:avLst/>
          </a:prstGeom>
          <a:noFill/>
          <a:ln w="38160">
            <a:solidFill>
              <a:srgbClr val="4bacc6"/>
            </a:solidFill>
            <a:round/>
            <a:tailEnd len="med" type="arrow" w="med"/>
          </a:ln>
        </p:spPr>
      </p:sp>
      <p:sp>
        <p:nvSpPr>
          <p:cNvPr id="475" name="Line 22"/>
          <p:cNvSpPr/>
          <p:nvPr/>
        </p:nvSpPr>
        <p:spPr>
          <a:xfrm flipH="1">
            <a:off x="3354840" y="3185280"/>
            <a:ext cx="2066040" cy="0"/>
          </a:xfrm>
          <a:prstGeom prst="line">
            <a:avLst/>
          </a:prstGeom>
          <a:ln w="38160">
            <a:solidFill>
              <a:srgbClr val="4bacc6"/>
            </a:solidFill>
            <a:round/>
          </a:ln>
        </p:spPr>
      </p:sp>
      <p:sp>
        <p:nvSpPr>
          <p:cNvPr id="476" name="CustomShape 23"/>
          <p:cNvSpPr/>
          <p:nvPr/>
        </p:nvSpPr>
        <p:spPr>
          <a:xfrm flipV="1">
            <a:off x="3354840" y="2481840"/>
            <a:ext cx="360" cy="702360"/>
          </a:xfrm>
          <a:prstGeom prst="straightConnector1">
            <a:avLst/>
          </a:prstGeom>
          <a:noFill/>
          <a:ln w="38160">
            <a:solidFill>
              <a:srgbClr val="4bacc6"/>
            </a:solidFill>
            <a:round/>
            <a:tailEnd len="med" type="arrow" w="med"/>
          </a:ln>
        </p:spPr>
      </p:sp>
      <p:sp>
        <p:nvSpPr>
          <p:cNvPr id="477" name="CustomShape 24"/>
          <p:cNvSpPr/>
          <p:nvPr/>
        </p:nvSpPr>
        <p:spPr>
          <a:xfrm flipH="1">
            <a:off x="5896440" y="2496960"/>
            <a:ext cx="360" cy="491400"/>
          </a:xfrm>
          <a:prstGeom prst="straightConnector1">
            <a:avLst/>
          </a:prstGeom>
          <a:noFill/>
          <a:ln w="38160">
            <a:solidFill>
              <a:srgbClr val="4bacc6"/>
            </a:solidFill>
            <a:round/>
            <a:tailEnd len="med" type="arrow" w="med"/>
          </a:ln>
        </p:spPr>
      </p:sp>
      <p:sp>
        <p:nvSpPr>
          <p:cNvPr id="478" name="CustomShape 25"/>
          <p:cNvSpPr/>
          <p:nvPr/>
        </p:nvSpPr>
        <p:spPr>
          <a:xfrm>
            <a:off x="3113280" y="2124000"/>
            <a:ext cx="160560" cy="36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+</a:t>
            </a:r>
            <a:endParaRPr/>
          </a:p>
        </p:txBody>
      </p:sp>
      <p:sp>
        <p:nvSpPr>
          <p:cNvPr id="479" name="CustomShape 26"/>
          <p:cNvSpPr/>
          <p:nvPr/>
        </p:nvSpPr>
        <p:spPr>
          <a:xfrm>
            <a:off x="3225240" y="2244600"/>
            <a:ext cx="206640" cy="36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-</a:t>
            </a:r>
            <a:endParaRPr/>
          </a:p>
        </p:txBody>
      </p:sp>
      <p:sp>
        <p:nvSpPr>
          <p:cNvPr id="480" name="CustomShape 27"/>
          <p:cNvSpPr/>
          <p:nvPr/>
        </p:nvSpPr>
        <p:spPr>
          <a:xfrm>
            <a:off x="2270880" y="1525320"/>
            <a:ext cx="40438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Implementing feedback control</a:t>
            </a:r>
            <a:endParaRPr/>
          </a:p>
        </p:txBody>
      </p:sp>
      <p:sp>
        <p:nvSpPr>
          <p:cNvPr id="481" name="TextShape 28"/>
          <p:cNvSpPr txBox="1"/>
          <p:nvPr/>
        </p:nvSpPr>
        <p:spPr>
          <a:xfrm>
            <a:off x="395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What Are the Potentials For Future Development?</a:t>
            </a:r>
            <a:endParaRPr/>
          </a:p>
        </p:txBody>
      </p:sp>
      <p:sp>
        <p:nvSpPr>
          <p:cNvPr id="482" name="CustomShape 29"/>
          <p:cNvSpPr/>
          <p:nvPr/>
        </p:nvSpPr>
        <p:spPr>
          <a:xfrm>
            <a:off x="2267640" y="4261680"/>
            <a:ext cx="56883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Endless possibilities</a:t>
            </a:r>
            <a:endParaRPr/>
          </a:p>
        </p:txBody>
      </p:sp>
    </p:spTree>
  </p:cSld>
  <p:timing>
    <p:tnLst>
      <p:par>
        <p:cTn id="391" dur="indefinite" restart="never" nodeType="tmRoot">
          <p:childTnLst>
            <p:seq>
              <p:cTn id="392" dur="indefinite" nodeType="mainSeq">
                <p:childTnLst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9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46764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Acknowledgments</a:t>
            </a:r>
            <a:endParaRPr/>
          </a:p>
        </p:txBody>
      </p:sp>
      <p:sp>
        <p:nvSpPr>
          <p:cNvPr id="48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Dr. Iain Anderson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Christoph Peuckert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The Biomimetics Laboratory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entury Gothic"/>
              </a:rPr>
              <a:t>Todd Gisby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entury Gothic"/>
              </a:rPr>
              <a:t>Thomas McKay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entury Gothic"/>
              </a:rPr>
              <a:t>Samuel Schlatter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entury Gothic"/>
              </a:rPr>
              <a:t>Scott Walbran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entury Gothic"/>
              </a:rPr>
              <a:t>Andrew Lo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entury Gothic"/>
              </a:rPr>
              <a:t>Tony Tse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Peter Blythe and Michael Byrne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Geoff Kirkby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entury Gothic"/>
              </a:rPr>
              <a:t>Festo New Zealand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611640" y="620640"/>
            <a:ext cx="7772040" cy="13618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Century Gothic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Century Gothic"/>
              </a:rPr>
              <a:t>Thank you!</a:t>
            </a:r>
            <a:r>
              <a:rPr b="1" lang="en-US" sz="4000">
                <a:solidFill>
                  <a:srgbClr val="000000"/>
                </a:solidFill>
                <a:latin typeface="Century Gothic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Century Gothic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Century Gothic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Century Gothic"/>
              </a:rPr>
              <a:t>
</a:t>
            </a:r>
            <a:r>
              <a:rPr b="1" lang="en-US" sz="4000">
                <a:solidFill>
                  <a:srgbClr val="000000"/>
                </a:solidFill>
                <a:latin typeface="Century Gothic"/>
              </a:rPr>
              <a:t>Questions?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827960" y="1412640"/>
            <a:ext cx="3384000" cy="4269240"/>
          </a:xfrm>
          <a:prstGeom prst="rect">
            <a:avLst/>
          </a:prstGeom>
          <a:gradFill>
            <a:gsLst>
              <a:gs pos="0">
                <a:srgbClr val="e3fbc2"/>
              </a:gs>
              <a:gs pos="100000">
                <a:srgbClr val="f4ffe6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</p:sp>
      <p:sp>
        <p:nvSpPr>
          <p:cNvPr id="161" name="TextShape 2"/>
          <p:cNvSpPr txBox="1"/>
          <p:nvPr/>
        </p:nvSpPr>
        <p:spPr>
          <a:xfrm>
            <a:off x="1318680" y="1412640"/>
            <a:ext cx="3320280" cy="42692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entury Gothic"/>
              </a:rPr>
              <a:t>Lateral Line System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2" name="TextShape 3"/>
          <p:cNvSpPr txBox="1"/>
          <p:nvPr/>
        </p:nvSpPr>
        <p:spPr>
          <a:xfrm>
            <a:off x="562680" y="0"/>
            <a:ext cx="8113320" cy="12682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entury Gothic"/>
              </a:rPr>
              <a:t>Fish Sensing</a:t>
            </a:r>
            <a:endParaRPr/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3960" y="1852200"/>
            <a:ext cx="3096000" cy="289116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sp>
        <p:nvSpPr>
          <p:cNvPr id="164" name="CustomShape 4"/>
          <p:cNvSpPr/>
          <p:nvPr/>
        </p:nvSpPr>
        <p:spPr>
          <a:xfrm>
            <a:off x="4412520" y="1423800"/>
            <a:ext cx="42145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entury Gothic"/>
              </a:rPr>
              <a:t>Proprioception</a:t>
            </a:r>
            <a:endParaRPr/>
          </a:p>
        </p:txBody>
      </p:sp>
      <p:pic>
        <p:nvPicPr>
          <p:cNvPr id="165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76000" y="2133000"/>
            <a:ext cx="1334880" cy="131004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sp>
        <p:nvSpPr>
          <p:cNvPr id="166" name="CustomShape 5"/>
          <p:cNvSpPr/>
          <p:nvPr/>
        </p:nvSpPr>
        <p:spPr>
          <a:xfrm>
            <a:off x="5076000" y="3683160"/>
            <a:ext cx="3456000" cy="146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Avoid obstacles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Detect prey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Active propulsion and maneuverability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660360" y="2133000"/>
            <a:ext cx="1335600" cy="131004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sp>
        <p:nvSpPr>
          <p:cNvPr id="168" name="CustomShape 6"/>
          <p:cNvSpPr/>
          <p:nvPr/>
        </p:nvSpPr>
        <p:spPr>
          <a:xfrm>
            <a:off x="39960" y="5960880"/>
            <a:ext cx="1640880" cy="6562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169" name="CustomShape 7"/>
          <p:cNvSpPr/>
          <p:nvPr/>
        </p:nvSpPr>
        <p:spPr>
          <a:xfrm>
            <a:off x="1517040" y="5960880"/>
            <a:ext cx="1640880" cy="6562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170" name="CustomShape 8"/>
          <p:cNvSpPr/>
          <p:nvPr/>
        </p:nvSpPr>
        <p:spPr>
          <a:xfrm>
            <a:off x="2994480" y="5960880"/>
            <a:ext cx="1640880" cy="6562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171" name="CustomShape 9"/>
          <p:cNvSpPr/>
          <p:nvPr/>
        </p:nvSpPr>
        <p:spPr>
          <a:xfrm>
            <a:off x="4471560" y="5960880"/>
            <a:ext cx="1640880" cy="6562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172" name="CustomShape 10"/>
          <p:cNvSpPr/>
          <p:nvPr/>
        </p:nvSpPr>
        <p:spPr>
          <a:xfrm>
            <a:off x="5949000" y="5960880"/>
            <a:ext cx="1640880" cy="6562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173" name="CustomShape 11"/>
          <p:cNvSpPr/>
          <p:nvPr/>
        </p:nvSpPr>
        <p:spPr>
          <a:xfrm>
            <a:off x="7426080" y="5960880"/>
            <a:ext cx="1640880" cy="6562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Future Potentials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Content Placeholder 5" descr=""/>
          <p:cNvPicPr/>
          <p:nvPr/>
        </p:nvPicPr>
        <p:blipFill>
          <a:blip r:embed="rId1"/>
          <a:srcRect l="9145" t="15369" r="7328" b="15638"/>
          <a:stretch>
            <a:fillRect/>
          </a:stretch>
        </p:blipFill>
        <p:spPr>
          <a:xfrm>
            <a:off x="1173240" y="4709880"/>
            <a:ext cx="993600" cy="735120"/>
          </a:xfrm>
          <a:prstGeom prst="rect">
            <a:avLst/>
          </a:prstGeom>
          <a:ln>
            <a:noFill/>
          </a:ln>
        </p:spPr>
      </p:pic>
      <p:pic>
        <p:nvPicPr>
          <p:cNvPr id="175" name="Picture 6" descr=""/>
          <p:cNvPicPr/>
          <p:nvPr/>
        </p:nvPicPr>
        <p:blipFill>
          <a:blip r:embed="rId2"/>
          <a:srcRect l="0" t="0" r="49989" b="0"/>
          <a:stretch>
            <a:fillRect/>
          </a:stretch>
        </p:blipFill>
        <p:spPr>
          <a:xfrm>
            <a:off x="1242000" y="3487680"/>
            <a:ext cx="856080" cy="804960"/>
          </a:xfrm>
          <a:prstGeom prst="rect">
            <a:avLst/>
          </a:prstGeom>
          <a:ln>
            <a:noFill/>
          </a:ln>
        </p:spPr>
      </p:pic>
      <p:pic>
        <p:nvPicPr>
          <p:cNvPr id="176" name="Picture 2" descr=""/>
          <p:cNvPicPr/>
          <p:nvPr/>
        </p:nvPicPr>
        <p:blipFill>
          <a:blip r:embed="rId3"/>
          <a:srcRect l="6433" t="0" r="0" b="21173"/>
          <a:stretch>
            <a:fillRect/>
          </a:stretch>
        </p:blipFill>
        <p:spPr>
          <a:xfrm>
            <a:off x="1141920" y="1052640"/>
            <a:ext cx="1056600" cy="61776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13240" y="4345200"/>
            <a:ext cx="16668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Chinese Sampan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741600" y="5497560"/>
            <a:ext cx="181008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Venetian Gondola</a:t>
            </a:r>
            <a:endParaRPr/>
          </a:p>
        </p:txBody>
      </p:sp>
      <p:sp>
        <p:nvSpPr>
          <p:cNvPr id="179" name="CustomShape 3"/>
          <p:cNvSpPr/>
          <p:nvPr/>
        </p:nvSpPr>
        <p:spPr>
          <a:xfrm>
            <a:off x="666360" y="1681200"/>
            <a:ext cx="196128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European Row boat</a:t>
            </a:r>
            <a:endParaRPr/>
          </a:p>
        </p:txBody>
      </p:sp>
      <p:pic>
        <p:nvPicPr>
          <p:cNvPr id="180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387080" y="2160360"/>
            <a:ext cx="565920" cy="83592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959400" y="3049200"/>
            <a:ext cx="137484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Indian Canoe</a:t>
            </a:r>
            <a:endParaRPr/>
          </a:p>
        </p:txBody>
      </p:sp>
      <p:sp>
        <p:nvSpPr>
          <p:cNvPr id="182" name="Line 5"/>
          <p:cNvSpPr/>
          <p:nvPr/>
        </p:nvSpPr>
        <p:spPr>
          <a:xfrm flipH="1">
            <a:off x="2230920" y="385452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83" name="Line 6"/>
          <p:cNvSpPr/>
          <p:nvPr/>
        </p:nvSpPr>
        <p:spPr>
          <a:xfrm flipV="1">
            <a:off x="2526840" y="1420200"/>
            <a:ext cx="0" cy="366480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pic>
        <p:nvPicPr>
          <p:cNvPr id="184" name="Picture 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246120" y="1375200"/>
            <a:ext cx="1431000" cy="973080"/>
          </a:xfrm>
          <a:prstGeom prst="rect">
            <a:avLst/>
          </a:prstGeom>
          <a:ln>
            <a:noFill/>
          </a:ln>
        </p:spPr>
      </p:pic>
      <p:pic>
        <p:nvPicPr>
          <p:cNvPr id="185" name="Picture 5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246120" y="2792160"/>
            <a:ext cx="1431000" cy="1062360"/>
          </a:xfrm>
          <a:prstGeom prst="rect">
            <a:avLst/>
          </a:prstGeom>
          <a:ln>
            <a:noFill/>
          </a:ln>
        </p:spPr>
      </p:pic>
      <p:pic>
        <p:nvPicPr>
          <p:cNvPr id="186" name="Picture 6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246120" y="4365000"/>
            <a:ext cx="1431000" cy="1039320"/>
          </a:xfrm>
          <a:prstGeom prst="rect">
            <a:avLst/>
          </a:prstGeom>
          <a:ln>
            <a:noFill/>
          </a:ln>
        </p:spPr>
      </p:pic>
      <p:sp>
        <p:nvSpPr>
          <p:cNvPr id="187" name="Line 7"/>
          <p:cNvSpPr/>
          <p:nvPr/>
        </p:nvSpPr>
        <p:spPr>
          <a:xfrm flipV="1">
            <a:off x="5060880" y="2012400"/>
            <a:ext cx="0" cy="263484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88" name="CustomShape 8"/>
          <p:cNvSpPr/>
          <p:nvPr/>
        </p:nvSpPr>
        <p:spPr>
          <a:xfrm>
            <a:off x="2527200" y="3239280"/>
            <a:ext cx="603360" cy="360"/>
          </a:xfrm>
          <a:prstGeom prst="straightConnector1">
            <a:avLst/>
          </a:prstGeom>
          <a:noFill/>
          <a:ln w="5724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189" name="CustomShape 9"/>
          <p:cNvSpPr/>
          <p:nvPr/>
        </p:nvSpPr>
        <p:spPr>
          <a:xfrm>
            <a:off x="5060880" y="3411360"/>
            <a:ext cx="503640" cy="3240"/>
          </a:xfrm>
          <a:prstGeom prst="straightConnector1">
            <a:avLst/>
          </a:prstGeom>
          <a:noFill/>
          <a:ln w="5724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190" name="Picture 9" descr=""/>
          <p:cNvPicPr/>
          <p:nvPr/>
        </p:nvPicPr>
        <p:blipFill>
          <a:blip r:embed="rId8"/>
          <a:srcRect l="11518" t="0" r="26345" b="0"/>
          <a:stretch>
            <a:fillRect/>
          </a:stretch>
        </p:blipFill>
        <p:spPr>
          <a:xfrm>
            <a:off x="5600520" y="4030920"/>
            <a:ext cx="1066320" cy="752040"/>
          </a:xfrm>
          <a:prstGeom prst="rect">
            <a:avLst/>
          </a:prstGeom>
          <a:ln>
            <a:noFill/>
          </a:ln>
        </p:spPr>
      </p:pic>
      <p:sp>
        <p:nvSpPr>
          <p:cNvPr id="191" name="Line 10"/>
          <p:cNvSpPr/>
          <p:nvPr/>
        </p:nvSpPr>
        <p:spPr>
          <a:xfrm flipH="1" flipV="1">
            <a:off x="6837120" y="2542320"/>
            <a:ext cx="1080" cy="181656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192" name="CustomShape 11"/>
          <p:cNvSpPr/>
          <p:nvPr/>
        </p:nvSpPr>
        <p:spPr>
          <a:xfrm>
            <a:off x="6837480" y="3455280"/>
            <a:ext cx="503640" cy="3240"/>
          </a:xfrm>
          <a:prstGeom prst="straightConnector1">
            <a:avLst/>
          </a:prstGeom>
          <a:noFill/>
          <a:ln w="5724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193" name="CustomShape 12"/>
          <p:cNvSpPr/>
          <p:nvPr/>
        </p:nvSpPr>
        <p:spPr>
          <a:xfrm>
            <a:off x="7452360" y="2846520"/>
            <a:ext cx="1295640" cy="1431000"/>
          </a:xfrm>
          <a:prstGeom prst="rect">
            <a:avLst/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8800">
                <a:solidFill>
                  <a:srgbClr val="ffffff"/>
                </a:solidFill>
                <a:latin typeface="Arial Black"/>
              </a:rPr>
              <a:t>?</a:t>
            </a:r>
            <a:endParaRPr/>
          </a:p>
        </p:txBody>
      </p:sp>
      <p:sp>
        <p:nvSpPr>
          <p:cNvPr id="194" name="TextShape 13"/>
          <p:cNvSpPr txBox="1"/>
          <p:nvPr/>
        </p:nvSpPr>
        <p:spPr>
          <a:xfrm>
            <a:off x="562680" y="0"/>
            <a:ext cx="8229240" cy="920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entury Gothic"/>
              </a:rPr>
              <a:t>Marine Biomimetics</a:t>
            </a:r>
            <a:endParaRPr/>
          </a:p>
        </p:txBody>
      </p:sp>
      <p:sp>
        <p:nvSpPr>
          <p:cNvPr id="195" name="CustomShape 14"/>
          <p:cNvSpPr/>
          <p:nvPr/>
        </p:nvSpPr>
        <p:spPr>
          <a:xfrm>
            <a:off x="0" y="5877360"/>
            <a:ext cx="9143640" cy="980280"/>
          </a:xfrm>
          <a:prstGeom prst="rect">
            <a:avLst/>
          </a:prstGeom>
          <a:gradFill>
            <a:gsLst>
              <a:gs pos="0">
                <a:srgbClr val="ffc1be"/>
              </a:gs>
              <a:gs pos="100000">
                <a:srgbClr val="ffe5e5"/>
              </a:gs>
            </a:gsLst>
            <a:lin ang="16200000"/>
          </a:gradFill>
          <a:ln w="9360">
            <a:solidFill>
              <a:srgbClr val="be4b48"/>
            </a:solidFill>
            <a:round/>
          </a:ln>
        </p:spPr>
      </p:sp>
      <p:sp>
        <p:nvSpPr>
          <p:cNvPr id="196" name="Line 15"/>
          <p:cNvSpPr/>
          <p:nvPr/>
        </p:nvSpPr>
        <p:spPr>
          <a:xfrm flipH="1" flipV="1">
            <a:off x="5058360" y="2059920"/>
            <a:ext cx="2520" cy="4846320"/>
          </a:xfrm>
          <a:prstGeom prst="line">
            <a:avLst/>
          </a:prstGeom>
          <a:ln w="19080">
            <a:solidFill>
              <a:srgbClr val="000000"/>
            </a:solidFill>
            <a:custDash>
              <a:ds d="212000" sp="159000"/>
            </a:custDash>
            <a:round/>
          </a:ln>
        </p:spPr>
      </p:sp>
      <p:sp>
        <p:nvSpPr>
          <p:cNvPr id="197" name="Line 16"/>
          <p:cNvSpPr/>
          <p:nvPr/>
        </p:nvSpPr>
        <p:spPr>
          <a:xfrm flipV="1">
            <a:off x="7020000" y="2542320"/>
            <a:ext cx="1080" cy="4314600"/>
          </a:xfrm>
          <a:prstGeom prst="line">
            <a:avLst/>
          </a:prstGeom>
          <a:ln w="19080">
            <a:solidFill>
              <a:srgbClr val="000000"/>
            </a:solidFill>
            <a:custDash>
              <a:ds d="212000" sp="159000"/>
            </a:custDash>
            <a:round/>
          </a:ln>
        </p:spPr>
      </p:sp>
      <p:pic>
        <p:nvPicPr>
          <p:cNvPr id="198" name="Picture 10" descr=""/>
          <p:cNvPicPr/>
          <p:nvPr/>
        </p:nvPicPr>
        <p:blipFill>
          <a:blip r:embed="rId9"/>
          <a:stretch>
            <a:fillRect/>
          </a:stretch>
        </p:blipFill>
        <p:spPr>
          <a:xfrm rot="2598600">
            <a:off x="1417680" y="5812920"/>
            <a:ext cx="879840" cy="1100520"/>
          </a:xfrm>
          <a:prstGeom prst="rect">
            <a:avLst/>
          </a:prstGeom>
          <a:ln>
            <a:noFill/>
          </a:ln>
        </p:spPr>
      </p:pic>
      <p:sp>
        <p:nvSpPr>
          <p:cNvPr id="199" name="CustomShape 17"/>
          <p:cNvSpPr/>
          <p:nvPr/>
        </p:nvSpPr>
        <p:spPr>
          <a:xfrm>
            <a:off x="-50400" y="5829120"/>
            <a:ext cx="1583640" cy="106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>
                <a:solidFill>
                  <a:srgbClr val="ff0000"/>
                </a:solidFill>
                <a:latin typeface="Century Gothic"/>
              </a:rPr>
              <a:t>Marine Propulsion Technological Advances</a:t>
            </a:r>
            <a:endParaRPr/>
          </a:p>
        </p:txBody>
      </p:sp>
      <p:pic>
        <p:nvPicPr>
          <p:cNvPr id="200" name="Picture 11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060000" y="59716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201" name="Picture 12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5312880" y="5782320"/>
            <a:ext cx="980640" cy="996480"/>
          </a:xfrm>
          <a:prstGeom prst="rect">
            <a:avLst/>
          </a:prstGeom>
          <a:ln>
            <a:noFill/>
          </a:ln>
        </p:spPr>
      </p:pic>
      <p:pic>
        <p:nvPicPr>
          <p:cNvPr id="202" name="Picture 13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5600520" y="3015360"/>
            <a:ext cx="1066320" cy="711000"/>
          </a:xfrm>
          <a:prstGeom prst="rect">
            <a:avLst/>
          </a:prstGeom>
          <a:ln>
            <a:noFill/>
          </a:ln>
        </p:spPr>
      </p:pic>
      <p:sp>
        <p:nvSpPr>
          <p:cNvPr id="203" name="CustomShape 18"/>
          <p:cNvSpPr/>
          <p:nvPr/>
        </p:nvSpPr>
        <p:spPr>
          <a:xfrm>
            <a:off x="1818360" y="6462360"/>
            <a:ext cx="62532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entury Gothic"/>
              </a:rPr>
              <a:t>Oars</a:t>
            </a:r>
            <a:endParaRPr/>
          </a:p>
        </p:txBody>
      </p:sp>
      <p:sp>
        <p:nvSpPr>
          <p:cNvPr id="204" name="CustomShape 19"/>
          <p:cNvSpPr/>
          <p:nvPr/>
        </p:nvSpPr>
        <p:spPr>
          <a:xfrm>
            <a:off x="3852000" y="6462360"/>
            <a:ext cx="10926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entury Gothic"/>
              </a:rPr>
              <a:t>Propellers</a:t>
            </a:r>
            <a:endParaRPr/>
          </a:p>
        </p:txBody>
      </p:sp>
      <p:sp>
        <p:nvSpPr>
          <p:cNvPr id="205" name="CustomShape 20"/>
          <p:cNvSpPr/>
          <p:nvPr/>
        </p:nvSpPr>
        <p:spPr>
          <a:xfrm>
            <a:off x="5519520" y="6462360"/>
            <a:ext cx="1297800" cy="51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Century Gothic"/>
              </a:rPr>
              <a:t>Biomimetics</a:t>
            </a:r>
            <a:endParaRPr/>
          </a:p>
        </p:txBody>
      </p:sp>
      <p:sp>
        <p:nvSpPr>
          <p:cNvPr id="206" name="Line 21"/>
          <p:cNvSpPr/>
          <p:nvPr/>
        </p:nvSpPr>
        <p:spPr>
          <a:xfrm flipH="1">
            <a:off x="2254320" y="2557800"/>
            <a:ext cx="30132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207" name="Line 22"/>
          <p:cNvSpPr/>
          <p:nvPr/>
        </p:nvSpPr>
        <p:spPr>
          <a:xfrm flipH="1">
            <a:off x="2254320" y="1402560"/>
            <a:ext cx="30132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208" name="Line 23"/>
          <p:cNvSpPr/>
          <p:nvPr/>
        </p:nvSpPr>
        <p:spPr>
          <a:xfrm flipH="1">
            <a:off x="2254680" y="5085000"/>
            <a:ext cx="30132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209" name="Line 24"/>
          <p:cNvSpPr/>
          <p:nvPr/>
        </p:nvSpPr>
        <p:spPr>
          <a:xfrm flipH="1">
            <a:off x="4794120" y="204192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210" name="Line 25"/>
          <p:cNvSpPr/>
          <p:nvPr/>
        </p:nvSpPr>
        <p:spPr>
          <a:xfrm flipH="1">
            <a:off x="4800240" y="3411360"/>
            <a:ext cx="30132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211" name="Line 26"/>
          <p:cNvSpPr/>
          <p:nvPr/>
        </p:nvSpPr>
        <p:spPr>
          <a:xfrm flipH="1">
            <a:off x="4786560" y="4638600"/>
            <a:ext cx="30096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212" name="Line 27"/>
          <p:cNvSpPr/>
          <p:nvPr/>
        </p:nvSpPr>
        <p:spPr>
          <a:xfrm flipH="1">
            <a:off x="6708960" y="2572200"/>
            <a:ext cx="15048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213" name="Line 28"/>
          <p:cNvSpPr/>
          <p:nvPr/>
        </p:nvSpPr>
        <p:spPr>
          <a:xfrm flipH="1">
            <a:off x="6694920" y="4350240"/>
            <a:ext cx="15084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214" name="Line 29"/>
          <p:cNvSpPr/>
          <p:nvPr/>
        </p:nvSpPr>
        <p:spPr>
          <a:xfrm flipH="1">
            <a:off x="6708960" y="3456720"/>
            <a:ext cx="150480" cy="0"/>
          </a:xfrm>
          <a:prstGeom prst="line">
            <a:avLst/>
          </a:prstGeom>
          <a:ln w="57240">
            <a:solidFill>
              <a:srgbClr val="4a7ebb"/>
            </a:solidFill>
            <a:round/>
          </a:ln>
        </p:spPr>
      </p:sp>
      <p:sp>
        <p:nvSpPr>
          <p:cNvPr id="215" name="CustomShape 30"/>
          <p:cNvSpPr/>
          <p:nvPr/>
        </p:nvSpPr>
        <p:spPr>
          <a:xfrm>
            <a:off x="5339160" y="4797000"/>
            <a:ext cx="152028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Festo Airacuda</a:t>
            </a:r>
            <a:endParaRPr/>
          </a:p>
        </p:txBody>
      </p:sp>
      <p:sp>
        <p:nvSpPr>
          <p:cNvPr id="216" name="CustomShape 31"/>
          <p:cNvSpPr/>
          <p:nvPr/>
        </p:nvSpPr>
        <p:spPr>
          <a:xfrm>
            <a:off x="5373360" y="3740400"/>
            <a:ext cx="1520280" cy="45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entury Gothic"/>
              </a:rPr>
              <a:t>University of Essex</a:t>
            </a:r>
            <a:endParaRPr/>
          </a:p>
        </p:txBody>
      </p:sp>
      <p:pic>
        <p:nvPicPr>
          <p:cNvPr id="217" name="Picture 2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5600520" y="1924920"/>
            <a:ext cx="1066320" cy="754920"/>
          </a:xfrm>
          <a:prstGeom prst="rect">
            <a:avLst/>
          </a:prstGeom>
          <a:ln>
            <a:noFill/>
          </a:ln>
        </p:spPr>
      </p:pic>
      <p:sp>
        <p:nvSpPr>
          <p:cNvPr id="218" name="CustomShape 32"/>
          <p:cNvSpPr/>
          <p:nvPr/>
        </p:nvSpPr>
        <p:spPr>
          <a:xfrm>
            <a:off x="5373360" y="2693880"/>
            <a:ext cx="1520280" cy="30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MIT Robotuna</a:t>
            </a:r>
            <a:endParaRPr/>
          </a:p>
        </p:txBody>
      </p:sp>
      <p:sp>
        <p:nvSpPr>
          <p:cNvPr id="219" name="Line 33"/>
          <p:cNvSpPr/>
          <p:nvPr/>
        </p:nvSpPr>
        <p:spPr>
          <a:xfrm flipV="1">
            <a:off x="2526120" y="1402560"/>
            <a:ext cx="0" cy="5454360"/>
          </a:xfrm>
          <a:prstGeom prst="line">
            <a:avLst/>
          </a:prstGeom>
          <a:ln w="19080">
            <a:solidFill>
              <a:srgbClr val="000000"/>
            </a:solidFill>
            <a:custDash>
              <a:ds d="212000" sp="159000"/>
            </a:custDash>
            <a:round/>
          </a:ln>
        </p:spPr>
      </p:sp>
    </p:spTree>
  </p:cSld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nodeType="after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000"/>
                            </p:stCondLst>
                            <p:childTnLst>
                              <p:par>
                                <p:cTn id="175" nodeType="after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500"/>
                            </p:stCondLst>
                            <p:childTnLst>
                              <p:par>
                                <p:cTn id="215" nodeType="afterEffect" fill="hold" presetClass="entr" presetID="3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"/>
          <p:cNvPicPr/>
          <p:nvPr/>
        </p:nvPicPr>
        <p:blipFill>
          <a:blip r:embed="rId1"/>
          <a:srcRect l="37684" t="0" r="0" b="0"/>
          <a:stretch>
            <a:fillRect/>
          </a:stretch>
        </p:blipFill>
        <p:spPr>
          <a:xfrm>
            <a:off x="457200" y="1328400"/>
            <a:ext cx="8013960" cy="396000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457200" y="0"/>
            <a:ext cx="8229240" cy="920160"/>
          </a:xfrm>
          <a:prstGeom prst="rect">
            <a:avLst/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entury Gothic"/>
              </a:rPr>
              <a:t>Project Plan</a:t>
            </a:r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22032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223" name="CustomShape 3"/>
          <p:cNvSpPr/>
          <p:nvPr/>
        </p:nvSpPr>
        <p:spPr>
          <a:xfrm>
            <a:off x="165060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224" name="CustomShape 4"/>
          <p:cNvSpPr/>
          <p:nvPr/>
        </p:nvSpPr>
        <p:spPr>
          <a:xfrm>
            <a:off x="308052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225" name="CustomShape 5"/>
          <p:cNvSpPr/>
          <p:nvPr/>
        </p:nvSpPr>
        <p:spPr>
          <a:xfrm>
            <a:off x="451080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226" name="CustomShape 6"/>
          <p:cNvSpPr/>
          <p:nvPr/>
        </p:nvSpPr>
        <p:spPr>
          <a:xfrm>
            <a:off x="594108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227" name="CustomShape 7"/>
          <p:cNvSpPr/>
          <p:nvPr/>
        </p:nvSpPr>
        <p:spPr>
          <a:xfrm>
            <a:off x="737100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Future Potentials</a:t>
            </a:r>
            <a:endParaRPr/>
          </a:p>
        </p:txBody>
      </p:sp>
      <p:sp>
        <p:nvSpPr>
          <p:cNvPr id="228" name="CustomShape 8"/>
          <p:cNvSpPr/>
          <p:nvPr/>
        </p:nvSpPr>
        <p:spPr>
          <a:xfrm>
            <a:off x="395640" y="1328400"/>
            <a:ext cx="8075520" cy="4464360"/>
          </a:xfrm>
          <a:prstGeom prst="rect">
            <a:avLst/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8700">
                <a:solidFill>
                  <a:srgbClr val="ffffff"/>
                </a:solidFill>
                <a:latin typeface="Arial Black"/>
              </a:rPr>
              <a:t>?</a:t>
            </a:r>
            <a:endParaRPr/>
          </a:p>
        </p:txBody>
      </p:sp>
    </p:spTree>
  </p:cSld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withEffect" fill="hold" presetClass="exit" presetID="35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26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7" dur="2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2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9" dur="2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2032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165060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231" name="CustomShape 3"/>
          <p:cNvSpPr/>
          <p:nvPr/>
        </p:nvSpPr>
        <p:spPr>
          <a:xfrm>
            <a:off x="308052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232" name="CustomShape 4"/>
          <p:cNvSpPr/>
          <p:nvPr/>
        </p:nvSpPr>
        <p:spPr>
          <a:xfrm>
            <a:off x="451080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233" name="CustomShape 5"/>
          <p:cNvSpPr/>
          <p:nvPr/>
        </p:nvSpPr>
        <p:spPr>
          <a:xfrm>
            <a:off x="594108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234" name="CustomShape 6"/>
          <p:cNvSpPr/>
          <p:nvPr/>
        </p:nvSpPr>
        <p:spPr>
          <a:xfrm>
            <a:off x="7371000" y="6083640"/>
            <a:ext cx="1588680" cy="6354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Future Potentials</a:t>
            </a:r>
            <a:endParaRPr/>
          </a:p>
        </p:txBody>
      </p:sp>
      <p:sp>
        <p:nvSpPr>
          <p:cNvPr id="235" name="TextShape 7"/>
          <p:cNvSpPr txBox="1"/>
          <p:nvPr/>
        </p:nvSpPr>
        <p:spPr>
          <a:xfrm>
            <a:off x="1331640" y="1845000"/>
            <a:ext cx="3168000" cy="38890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entury Gothic"/>
              </a:rPr>
              <a:t>Soft Aquatic Pressure Sensor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Why?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36" name="CustomShape 8"/>
          <p:cNvSpPr/>
          <p:nvPr/>
        </p:nvSpPr>
        <p:spPr>
          <a:xfrm>
            <a:off x="4860000" y="1845000"/>
            <a:ext cx="3240000" cy="3888000"/>
          </a:xfrm>
          <a:prstGeom prst="rect">
            <a:avLst/>
          </a:prstGeom>
          <a:gradFill>
            <a:gsLst>
              <a:gs pos="0">
                <a:srgbClr val="e3fbc2"/>
              </a:gs>
              <a:gs pos="100000">
                <a:srgbClr val="f4ffe6"/>
              </a:gs>
            </a:gsLst>
            <a:lin ang="16200000"/>
          </a:gradFill>
          <a:ln w="9360">
            <a:solidFill>
              <a:srgbClr val="98b855"/>
            </a:solidFill>
            <a:round/>
          </a:ln>
        </p:spPr>
        <p:txBody>
          <a:bodyPr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entury Gothic"/>
              </a:rPr>
              <a:t>Soft Strain Gauge Coupled with Soft Actuator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Why?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37" name="CustomShape 9"/>
          <p:cNvSpPr/>
          <p:nvPr/>
        </p:nvSpPr>
        <p:spPr>
          <a:xfrm>
            <a:off x="395640" y="1196640"/>
            <a:ext cx="8352720" cy="43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entury Gothic"/>
              </a:rPr>
              <a:t>The Parallel Development of Two Types of Soft Sensors</a:t>
            </a:r>
            <a:endParaRPr/>
          </a:p>
        </p:txBody>
      </p:sp>
      <p:sp>
        <p:nvSpPr>
          <p:cNvPr id="238" name="TextShape 10"/>
          <p:cNvSpPr txBox="1"/>
          <p:nvPr/>
        </p:nvSpPr>
        <p:spPr>
          <a:xfrm>
            <a:off x="457200" y="0"/>
            <a:ext cx="8229240" cy="920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entury Gothic"/>
              </a:rPr>
              <a:t>Project Aim</a:t>
            </a:r>
            <a:endParaRPr/>
          </a:p>
        </p:txBody>
      </p:sp>
      <p:sp>
        <p:nvSpPr>
          <p:cNvPr id="239" name="CustomShape 11"/>
          <p:cNvSpPr/>
          <p:nvPr/>
        </p:nvSpPr>
        <p:spPr>
          <a:xfrm>
            <a:off x="1265760" y="4627800"/>
            <a:ext cx="3600000" cy="730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Answer: </a:t>
            </a:r>
            <a:r>
              <a:rPr lang="en-US" sz="2400">
                <a:solidFill>
                  <a:srgbClr val="000000"/>
                </a:solidFill>
                <a:latin typeface="Century Gothic"/>
              </a:rPr>
              <a:t>The Lateral Line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0" name="CustomShape 12"/>
          <p:cNvSpPr/>
          <p:nvPr/>
        </p:nvSpPr>
        <p:spPr>
          <a:xfrm>
            <a:off x="4680000" y="4612680"/>
            <a:ext cx="3600000" cy="730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Century Gothic"/>
              </a:rPr>
              <a:t>Answer: </a:t>
            </a:r>
            <a:r>
              <a:rPr lang="en-US" sz="2400">
                <a:solidFill>
                  <a:srgbClr val="000000"/>
                </a:solidFill>
                <a:latin typeface="Century Gothic"/>
              </a:rPr>
              <a:t>Proprioception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31" dur="indefinite" restart="never" nodeType="tmRoot">
          <p:childTnLst>
            <p:seq>
              <p:cTn id="2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457200" y="0"/>
            <a:ext cx="8229240" cy="920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entury Gothic"/>
              </a:rPr>
              <a:t>Pneumatic Artificial Muscles</a:t>
            </a:r>
            <a:endParaRPr/>
          </a:p>
        </p:txBody>
      </p:sp>
      <p:sp>
        <p:nvSpPr>
          <p:cNvPr id="242" name="CustomShape 2"/>
          <p:cNvSpPr/>
          <p:nvPr/>
        </p:nvSpPr>
        <p:spPr>
          <a:xfrm>
            <a:off x="432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146988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244" name="CustomShape 4"/>
          <p:cNvSpPr/>
          <p:nvPr/>
        </p:nvSpPr>
        <p:spPr>
          <a:xfrm>
            <a:off x="293544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245" name="CustomShape 5"/>
          <p:cNvSpPr/>
          <p:nvPr/>
        </p:nvSpPr>
        <p:spPr>
          <a:xfrm>
            <a:off x="440100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246" name="CustomShape 6"/>
          <p:cNvSpPr/>
          <p:nvPr/>
        </p:nvSpPr>
        <p:spPr>
          <a:xfrm>
            <a:off x="586620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247" name="CustomShape 7"/>
          <p:cNvSpPr/>
          <p:nvPr/>
        </p:nvSpPr>
        <p:spPr>
          <a:xfrm>
            <a:off x="733176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Future Potentials</a:t>
            </a:r>
            <a:endParaRPr/>
          </a:p>
        </p:txBody>
      </p:sp>
      <p:pic>
        <p:nvPicPr>
          <p:cNvPr id="248" name="Picture 5" descr=""/>
          <p:cNvPicPr/>
          <p:nvPr/>
        </p:nvPicPr>
        <p:blipFill>
          <a:blip r:embed="rId1"/>
          <a:srcRect l="-1530677" t="1545214" r="318203" b="952734"/>
          <a:stretch>
            <a:fillRect/>
          </a:stretch>
        </p:blipFill>
        <p:spPr>
          <a:xfrm>
            <a:off x="4329000" y="1196640"/>
            <a:ext cx="3987360" cy="2372400"/>
          </a:xfrm>
          <a:prstGeom prst="rect">
            <a:avLst/>
          </a:prstGeom>
          <a:ln>
            <a:noFill/>
          </a:ln>
        </p:spPr>
      </p:pic>
      <p:pic>
        <p:nvPicPr>
          <p:cNvPr id="24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3717000"/>
            <a:ext cx="3744000" cy="2266920"/>
          </a:xfrm>
          <a:prstGeom prst="rect">
            <a:avLst/>
          </a:prstGeom>
          <a:ln>
            <a:noFill/>
          </a:ln>
        </p:spPr>
      </p:pic>
      <p:pic>
        <p:nvPicPr>
          <p:cNvPr id="250" name="Picture 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971640" y="1619280"/>
            <a:ext cx="2808000" cy="39002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4" descr=""/>
          <p:cNvPicPr/>
          <p:nvPr/>
        </p:nvPicPr>
        <p:blipFill>
          <a:blip r:embed="rId1"/>
          <a:srcRect l="9621" t="0" r="11010" b="0"/>
          <a:stretch>
            <a:fillRect/>
          </a:stretch>
        </p:blipFill>
        <p:spPr>
          <a:xfrm>
            <a:off x="2725200" y="5720040"/>
            <a:ext cx="3734280" cy="889200"/>
          </a:xfrm>
          <a:prstGeom prst="rect">
            <a:avLst/>
          </a:prstGeom>
          <a:ln w="9360"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1035360" y="1740960"/>
            <a:ext cx="1790280" cy="6390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Elastic Dielectric</a:t>
            </a:r>
            <a:endParaRPr/>
          </a:p>
        </p:txBody>
      </p:sp>
      <p:sp>
        <p:nvSpPr>
          <p:cNvPr id="253" name="CustomShape 2"/>
          <p:cNvSpPr/>
          <p:nvPr/>
        </p:nvSpPr>
        <p:spPr>
          <a:xfrm>
            <a:off x="6617880" y="1833480"/>
            <a:ext cx="2058120" cy="6390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Flexible electrodes</a:t>
            </a:r>
            <a:endParaRPr/>
          </a:p>
        </p:txBody>
      </p:sp>
      <p:sp>
        <p:nvSpPr>
          <p:cNvPr id="254" name="CustomShape 3"/>
          <p:cNvSpPr/>
          <p:nvPr/>
        </p:nvSpPr>
        <p:spPr>
          <a:xfrm>
            <a:off x="1975680" y="2368800"/>
            <a:ext cx="914040" cy="1080"/>
          </a:xfrm>
          <a:prstGeom prst="straightConnector1">
            <a:avLst/>
          </a:prstGeom>
          <a:noFill/>
          <a:ln w="38160">
            <a:solidFill>
              <a:srgbClr val="3821e5"/>
            </a:solidFill>
            <a:round/>
            <a:tailEnd len="med" type="arrow" w="med"/>
          </a:ln>
        </p:spPr>
      </p:sp>
      <p:sp>
        <p:nvSpPr>
          <p:cNvPr id="255" name="CustomShape 4"/>
          <p:cNvSpPr/>
          <p:nvPr/>
        </p:nvSpPr>
        <p:spPr>
          <a:xfrm flipH="1" flipV="1">
            <a:off x="5826600" y="2064240"/>
            <a:ext cx="790200" cy="92160"/>
          </a:xfrm>
          <a:prstGeom prst="straightConnector1">
            <a:avLst/>
          </a:prstGeom>
          <a:noFill/>
          <a:ln w="38160">
            <a:solidFill>
              <a:srgbClr val="3821e5"/>
            </a:solidFill>
            <a:round/>
            <a:tailEnd len="med" type="arrow" w="med"/>
          </a:ln>
        </p:spPr>
      </p:sp>
      <p:sp>
        <p:nvSpPr>
          <p:cNvPr id="256" name="CustomShape 5"/>
          <p:cNvSpPr/>
          <p:nvPr/>
        </p:nvSpPr>
        <p:spPr>
          <a:xfrm flipH="1">
            <a:off x="5826600" y="2368800"/>
            <a:ext cx="729720" cy="511560"/>
          </a:xfrm>
          <a:prstGeom prst="straightConnector1">
            <a:avLst/>
          </a:prstGeom>
          <a:noFill/>
          <a:ln w="38160">
            <a:solidFill>
              <a:srgbClr val="3821e5"/>
            </a:solidFill>
            <a:round/>
            <a:tailEnd len="med" type="arrow" w="med"/>
          </a:ln>
        </p:spPr>
      </p:sp>
      <p:pic>
        <p:nvPicPr>
          <p:cNvPr id="257" name="Picture 4" descr=""/>
          <p:cNvPicPr/>
          <p:nvPr/>
        </p:nvPicPr>
        <p:blipFill>
          <a:blip r:embed="rId2"/>
          <a:srcRect l="9621" t="0" r="11010" b="0"/>
          <a:stretch>
            <a:fillRect/>
          </a:stretch>
        </p:blipFill>
        <p:spPr>
          <a:xfrm>
            <a:off x="5827320" y="3803040"/>
            <a:ext cx="2943000" cy="1373040"/>
          </a:xfrm>
          <a:prstGeom prst="rect">
            <a:avLst/>
          </a:prstGeom>
          <a:ln w="9360">
            <a:noFill/>
          </a:ln>
        </p:spPr>
      </p:pic>
      <p:sp>
        <p:nvSpPr>
          <p:cNvPr id="258" name="CustomShape 6"/>
          <p:cNvSpPr/>
          <p:nvPr/>
        </p:nvSpPr>
        <p:spPr>
          <a:xfrm>
            <a:off x="4355640" y="4540680"/>
            <a:ext cx="383760" cy="39564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+</a:t>
            </a:r>
            <a:endParaRPr/>
          </a:p>
        </p:txBody>
      </p:sp>
      <p:sp>
        <p:nvSpPr>
          <p:cNvPr id="259" name="CustomShape 7"/>
          <p:cNvSpPr/>
          <p:nvPr/>
        </p:nvSpPr>
        <p:spPr>
          <a:xfrm>
            <a:off x="4355640" y="4540680"/>
            <a:ext cx="399960" cy="38196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+</a:t>
            </a:r>
            <a:endParaRPr/>
          </a:p>
        </p:txBody>
      </p:sp>
      <p:sp>
        <p:nvSpPr>
          <p:cNvPr id="260" name="CustomShape 8"/>
          <p:cNvSpPr/>
          <p:nvPr/>
        </p:nvSpPr>
        <p:spPr>
          <a:xfrm>
            <a:off x="4355640" y="4540680"/>
            <a:ext cx="383760" cy="38196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+</a:t>
            </a:r>
            <a:endParaRPr/>
          </a:p>
        </p:txBody>
      </p:sp>
      <p:sp>
        <p:nvSpPr>
          <p:cNvPr id="261" name="CustomShape 9"/>
          <p:cNvSpPr/>
          <p:nvPr/>
        </p:nvSpPr>
        <p:spPr>
          <a:xfrm>
            <a:off x="4355640" y="4540680"/>
            <a:ext cx="383760" cy="39564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+</a:t>
            </a:r>
            <a:endParaRPr/>
          </a:p>
        </p:txBody>
      </p:sp>
      <p:sp>
        <p:nvSpPr>
          <p:cNvPr id="262" name="CustomShape 10"/>
          <p:cNvSpPr/>
          <p:nvPr/>
        </p:nvSpPr>
        <p:spPr>
          <a:xfrm>
            <a:off x="4372200" y="7187400"/>
            <a:ext cx="415440" cy="34560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-</a:t>
            </a:r>
            <a:endParaRPr/>
          </a:p>
        </p:txBody>
      </p:sp>
      <p:sp>
        <p:nvSpPr>
          <p:cNvPr id="263" name="CustomShape 11"/>
          <p:cNvSpPr/>
          <p:nvPr/>
        </p:nvSpPr>
        <p:spPr>
          <a:xfrm>
            <a:off x="4372200" y="7173720"/>
            <a:ext cx="383760" cy="35928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-</a:t>
            </a:r>
            <a:endParaRPr/>
          </a:p>
        </p:txBody>
      </p:sp>
      <p:sp>
        <p:nvSpPr>
          <p:cNvPr id="264" name="CustomShape 12"/>
          <p:cNvSpPr/>
          <p:nvPr/>
        </p:nvSpPr>
        <p:spPr>
          <a:xfrm>
            <a:off x="4377600" y="7173720"/>
            <a:ext cx="361800" cy="35928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-</a:t>
            </a:r>
            <a:endParaRPr/>
          </a:p>
        </p:txBody>
      </p:sp>
      <p:sp>
        <p:nvSpPr>
          <p:cNvPr id="265" name="CustomShape 13"/>
          <p:cNvSpPr/>
          <p:nvPr/>
        </p:nvSpPr>
        <p:spPr>
          <a:xfrm>
            <a:off x="4377600" y="7173720"/>
            <a:ext cx="383760" cy="35928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-</a:t>
            </a:r>
            <a:endParaRPr/>
          </a:p>
        </p:txBody>
      </p:sp>
      <p:pic>
        <p:nvPicPr>
          <p:cNvPr id="266" name="Picture 4" descr=""/>
          <p:cNvPicPr/>
          <p:nvPr/>
        </p:nvPicPr>
        <p:blipFill>
          <a:blip r:embed="rId3"/>
          <a:srcRect l="9621" t="0" r="11010" b="0"/>
          <a:stretch>
            <a:fillRect/>
          </a:stretch>
        </p:blipFill>
        <p:spPr>
          <a:xfrm>
            <a:off x="63360" y="4096080"/>
            <a:ext cx="3734280" cy="889200"/>
          </a:xfrm>
          <a:prstGeom prst="rect">
            <a:avLst/>
          </a:prstGeom>
          <a:ln w="9360">
            <a:noFill/>
          </a:ln>
        </p:spPr>
      </p:pic>
      <p:sp>
        <p:nvSpPr>
          <p:cNvPr id="267" name="CustomShape 14"/>
          <p:cNvSpPr/>
          <p:nvPr/>
        </p:nvSpPr>
        <p:spPr>
          <a:xfrm>
            <a:off x="171720" y="3933000"/>
            <a:ext cx="383760" cy="38880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+</a:t>
            </a:r>
            <a:endParaRPr/>
          </a:p>
        </p:txBody>
      </p:sp>
      <p:sp>
        <p:nvSpPr>
          <p:cNvPr id="268" name="CustomShape 15"/>
          <p:cNvSpPr/>
          <p:nvPr/>
        </p:nvSpPr>
        <p:spPr>
          <a:xfrm>
            <a:off x="164520" y="4738680"/>
            <a:ext cx="390600" cy="39996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-</a:t>
            </a:r>
            <a:endParaRPr/>
          </a:p>
        </p:txBody>
      </p:sp>
      <p:sp>
        <p:nvSpPr>
          <p:cNvPr id="269" name="CustomShape 16"/>
          <p:cNvSpPr/>
          <p:nvPr/>
        </p:nvSpPr>
        <p:spPr>
          <a:xfrm>
            <a:off x="1252080" y="3933000"/>
            <a:ext cx="376560" cy="39096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+</a:t>
            </a:r>
            <a:endParaRPr/>
          </a:p>
        </p:txBody>
      </p:sp>
      <p:sp>
        <p:nvSpPr>
          <p:cNvPr id="270" name="CustomShape 17"/>
          <p:cNvSpPr/>
          <p:nvPr/>
        </p:nvSpPr>
        <p:spPr>
          <a:xfrm>
            <a:off x="1244880" y="4738680"/>
            <a:ext cx="383760" cy="37476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-</a:t>
            </a:r>
            <a:endParaRPr/>
          </a:p>
        </p:txBody>
      </p:sp>
      <p:sp>
        <p:nvSpPr>
          <p:cNvPr id="271" name="CustomShape 18"/>
          <p:cNvSpPr/>
          <p:nvPr/>
        </p:nvSpPr>
        <p:spPr>
          <a:xfrm>
            <a:off x="2302920" y="3933000"/>
            <a:ext cx="383760" cy="39096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+</a:t>
            </a:r>
            <a:endParaRPr/>
          </a:p>
        </p:txBody>
      </p:sp>
      <p:sp>
        <p:nvSpPr>
          <p:cNvPr id="272" name="CustomShape 19"/>
          <p:cNvSpPr/>
          <p:nvPr/>
        </p:nvSpPr>
        <p:spPr>
          <a:xfrm>
            <a:off x="2296080" y="4738680"/>
            <a:ext cx="390600" cy="37476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-</a:t>
            </a:r>
            <a:endParaRPr/>
          </a:p>
        </p:txBody>
      </p:sp>
      <p:sp>
        <p:nvSpPr>
          <p:cNvPr id="273" name="CustomShape 20"/>
          <p:cNvSpPr/>
          <p:nvPr/>
        </p:nvSpPr>
        <p:spPr>
          <a:xfrm>
            <a:off x="3299400" y="3933000"/>
            <a:ext cx="376560" cy="39096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+</a:t>
            </a:r>
            <a:endParaRPr/>
          </a:p>
        </p:txBody>
      </p:sp>
      <p:sp>
        <p:nvSpPr>
          <p:cNvPr id="274" name="CustomShape 21"/>
          <p:cNvSpPr/>
          <p:nvPr/>
        </p:nvSpPr>
        <p:spPr>
          <a:xfrm>
            <a:off x="3292200" y="4708080"/>
            <a:ext cx="383760" cy="405360"/>
          </a:xfrm>
          <a:prstGeom prst="ellipse">
            <a:avLst/>
          </a:prstGeom>
          <a:solidFill>
            <a:srgbClr val="f79646"/>
          </a:solidFill>
          <a:ln w="25560">
            <a:solidFill>
              <a:srgbClr val="e46c0a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Century Gothic"/>
              </a:rPr>
              <a:t>-</a:t>
            </a:r>
            <a:endParaRPr/>
          </a:p>
        </p:txBody>
      </p:sp>
      <p:pic>
        <p:nvPicPr>
          <p:cNvPr id="275" name="Picture 4" descr=""/>
          <p:cNvPicPr/>
          <p:nvPr/>
        </p:nvPicPr>
        <p:blipFill>
          <a:blip r:embed="rId4"/>
          <a:srcRect l="9621" t="0" r="11010" b="0"/>
          <a:stretch>
            <a:fillRect/>
          </a:stretch>
        </p:blipFill>
        <p:spPr>
          <a:xfrm>
            <a:off x="2878560" y="1833480"/>
            <a:ext cx="2943000" cy="1373040"/>
          </a:xfrm>
          <a:prstGeom prst="rect">
            <a:avLst/>
          </a:prstGeom>
          <a:ln w="9360">
            <a:noFill/>
          </a:ln>
        </p:spPr>
      </p:pic>
      <p:sp>
        <p:nvSpPr>
          <p:cNvPr id="276" name="CustomShape 22"/>
          <p:cNvSpPr/>
          <p:nvPr/>
        </p:nvSpPr>
        <p:spPr>
          <a:xfrm>
            <a:off x="6608520" y="2880720"/>
            <a:ext cx="504360" cy="559080"/>
          </a:xfrm>
          <a:prstGeom prst="straightConnector1">
            <a:avLst/>
          </a:prstGeom>
          <a:noFill/>
          <a:ln w="7632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277" name="CustomShape 23"/>
          <p:cNvSpPr/>
          <p:nvPr/>
        </p:nvSpPr>
        <p:spPr>
          <a:xfrm flipH="1">
            <a:off x="6672240" y="5392440"/>
            <a:ext cx="622440" cy="597600"/>
          </a:xfrm>
          <a:prstGeom prst="straightConnector1">
            <a:avLst/>
          </a:prstGeom>
          <a:noFill/>
          <a:ln w="7632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278" name="CustomShape 24"/>
          <p:cNvSpPr/>
          <p:nvPr/>
        </p:nvSpPr>
        <p:spPr>
          <a:xfrm flipV="1">
            <a:off x="1923480" y="2796840"/>
            <a:ext cx="543960" cy="497160"/>
          </a:xfrm>
          <a:prstGeom prst="straightConnector1">
            <a:avLst/>
          </a:prstGeom>
          <a:noFill/>
          <a:ln w="7632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279" name="CustomShape 25"/>
          <p:cNvSpPr/>
          <p:nvPr/>
        </p:nvSpPr>
        <p:spPr>
          <a:xfrm flipH="1" flipV="1">
            <a:off x="1790280" y="5361480"/>
            <a:ext cx="503640" cy="608400"/>
          </a:xfrm>
          <a:prstGeom prst="straightConnector1">
            <a:avLst/>
          </a:prstGeom>
          <a:noFill/>
          <a:ln w="76320">
            <a:solidFill>
              <a:srgbClr val="ff0000"/>
            </a:solidFill>
            <a:round/>
            <a:tailEnd len="med" type="arrow" w="med"/>
          </a:ln>
        </p:spPr>
      </p:sp>
      <p:sp>
        <p:nvSpPr>
          <p:cNvPr id="280" name="CustomShape 26"/>
          <p:cNvSpPr/>
          <p:nvPr/>
        </p:nvSpPr>
        <p:spPr>
          <a:xfrm>
            <a:off x="5169240" y="3430440"/>
            <a:ext cx="3888000" cy="91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Applied Pressure and Sensor Deformation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1" name="CustomShape 27"/>
          <p:cNvSpPr/>
          <p:nvPr/>
        </p:nvSpPr>
        <p:spPr>
          <a:xfrm>
            <a:off x="2614680" y="5113800"/>
            <a:ext cx="43693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Change in Gap and Overlap Area</a:t>
            </a:r>
            <a:endParaRPr/>
          </a:p>
        </p:txBody>
      </p:sp>
      <p:sp>
        <p:nvSpPr>
          <p:cNvPr id="282" name="CustomShape 28"/>
          <p:cNvSpPr/>
          <p:nvPr/>
        </p:nvSpPr>
        <p:spPr>
          <a:xfrm>
            <a:off x="-284040" y="3418200"/>
            <a:ext cx="483120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Change in Output Capacitance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3" name="CustomShape 29"/>
          <p:cNvSpPr/>
          <p:nvPr/>
        </p:nvSpPr>
        <p:spPr>
          <a:xfrm>
            <a:off x="6557400" y="6581160"/>
            <a:ext cx="2586240" cy="272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entury Gothic"/>
              </a:rPr>
              <a:t>Animation from Thomas McKay</a:t>
            </a:r>
            <a:endParaRPr/>
          </a:p>
        </p:txBody>
      </p:sp>
      <p:sp>
        <p:nvSpPr>
          <p:cNvPr id="284" name="TextShape 30"/>
          <p:cNvSpPr txBox="1"/>
          <p:nvPr/>
        </p:nvSpPr>
        <p:spPr>
          <a:xfrm>
            <a:off x="555480" y="0"/>
            <a:ext cx="8280720" cy="1064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entury Gothic"/>
              </a:rPr>
              <a:t>Dielectric Elastomer Capacitive Sensor</a:t>
            </a:r>
            <a:endParaRPr/>
          </a:p>
        </p:txBody>
      </p:sp>
    </p:spTree>
  </p:cSld>
  <p:timing>
    <p:tnLst>
      <p:par>
        <p:cTn id="233" dur="indefinite" restart="never" nodeType="tmRoot">
          <p:childTnLst>
            <p:seq>
              <p:cTn id="234" dur="indefinite" nodeType="mainSeq">
                <p:childTnLst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" dur="2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nodeType="withEffect" fill="hold" presetClass="emph" presetID="6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43" nodeType="withEffect" fill="hold" presetClass="emph" presetID="6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000"/>
                            </p:stCondLst>
                            <p:childTnLst>
                              <p:par>
                                <p:cTn id="25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2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73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74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75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76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77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78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79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80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81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82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83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84" nodeType="withEffect" fill="hold" presetClass="path" presetID="64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85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86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87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4000"/>
                            </p:stCondLst>
                            <p:childTnLst>
                              <p:par>
                                <p:cTn id="28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3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nodeType="withEffect" fill="hold" presetClass="emph" presetID="6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13" nodeType="withEffect" fill="hold" presetClass="emph" presetID="6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14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15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16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17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18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19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20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321" nodeType="with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6000"/>
                            </p:stCondLst>
                            <p:childTnLst>
                              <p:par>
                                <p:cTn id="3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430560" y="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entury Gothic"/>
              </a:rPr>
              <a:t>How Are DE </a:t>
            </a:r>
            <a:r>
              <a:rPr b="1" lang="en-US" sz="4400">
                <a:solidFill>
                  <a:srgbClr val="254061"/>
                </a:solidFill>
                <a:latin typeface="Century Gothic"/>
              </a:rPr>
              <a:t>Pressure</a:t>
            </a:r>
            <a:r>
              <a:rPr lang="en-US" sz="4400">
                <a:solidFill>
                  <a:srgbClr val="000000"/>
                </a:solidFill>
                <a:latin typeface="Century Gothic"/>
              </a:rPr>
              <a:t> Sensors Made?</a:t>
            </a:r>
            <a:endParaRPr/>
          </a:p>
        </p:txBody>
      </p:sp>
      <p:pic>
        <p:nvPicPr>
          <p:cNvPr id="286" name="Picture 14" descr=""/>
          <p:cNvPicPr/>
          <p:nvPr/>
        </p:nvPicPr>
        <p:blipFill>
          <a:blip r:embed="rId1"/>
          <a:srcRect l="0" t="15260" r="3015" b="11693"/>
          <a:stretch>
            <a:fillRect/>
          </a:stretch>
        </p:blipFill>
        <p:spPr>
          <a:xfrm rot="5400000">
            <a:off x="287640" y="2168640"/>
            <a:ext cx="2520000" cy="1439640"/>
          </a:xfrm>
          <a:prstGeom prst="rect">
            <a:avLst/>
          </a:prstGeom>
          <a:ln>
            <a:noFill/>
          </a:ln>
        </p:spPr>
      </p:pic>
      <p:pic>
        <p:nvPicPr>
          <p:cNvPr id="287" name="Picture 15" descr=""/>
          <p:cNvPicPr/>
          <p:nvPr/>
        </p:nvPicPr>
        <p:blipFill>
          <a:blip r:embed="rId2"/>
          <a:srcRect l="0" t="-5085" r="0" b="0"/>
          <a:stretch>
            <a:fillRect/>
          </a:stretch>
        </p:blipFill>
        <p:spPr>
          <a:xfrm>
            <a:off x="3292200" y="1454040"/>
            <a:ext cx="2069640" cy="2869560"/>
          </a:xfrm>
          <a:prstGeom prst="rect">
            <a:avLst/>
          </a:prstGeom>
          <a:ln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5344920" y="2448360"/>
            <a:ext cx="954000" cy="3733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16200000"/>
          </a:gradFill>
          <a:ln>
            <a:noFill/>
          </a:ln>
        </p:spPr>
      </p:sp>
      <p:pic>
        <p:nvPicPr>
          <p:cNvPr id="289" name="Picture 2" descr=""/>
          <p:cNvPicPr/>
          <p:nvPr/>
        </p:nvPicPr>
        <p:blipFill>
          <a:blip r:embed="rId3"/>
          <a:srcRect l="11106" t="7695" r="1782" b="4100"/>
          <a:stretch>
            <a:fillRect/>
          </a:stretch>
        </p:blipFill>
        <p:spPr>
          <a:xfrm rot="10800000">
            <a:off x="5987520" y="1198440"/>
            <a:ext cx="2257560" cy="309600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432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Intro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146988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Aim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293544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Design</a:t>
            </a:r>
            <a:endParaRPr/>
          </a:p>
        </p:txBody>
      </p:sp>
      <p:sp>
        <p:nvSpPr>
          <p:cNvPr id="293" name="CustomShape 6"/>
          <p:cNvSpPr/>
          <p:nvPr/>
        </p:nvSpPr>
        <p:spPr>
          <a:xfrm>
            <a:off x="440100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Behavior Analysis</a:t>
            </a:r>
            <a:endParaRPr/>
          </a:p>
        </p:txBody>
      </p:sp>
      <p:sp>
        <p:nvSpPr>
          <p:cNvPr id="294" name="CustomShape 7"/>
          <p:cNvSpPr/>
          <p:nvPr/>
        </p:nvSpPr>
        <p:spPr>
          <a:xfrm>
            <a:off x="586620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Results</a:t>
            </a:r>
            <a:endParaRPr/>
          </a:p>
        </p:txBody>
      </p:sp>
      <p:sp>
        <p:nvSpPr>
          <p:cNvPr id="295" name="CustomShape 8"/>
          <p:cNvSpPr/>
          <p:nvPr/>
        </p:nvSpPr>
        <p:spPr>
          <a:xfrm>
            <a:off x="7331760" y="6035400"/>
            <a:ext cx="1627920" cy="65088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6200000"/>
          </a:gradFill>
          <a:ln>
            <a:noFill/>
          </a:ln>
        </p:spPr>
        <p:txBody>
          <a:bodyPr lIns="47880" rIns="15840" tIns="15840" bIns="15840" anchor="ctr"/>
          <a:p>
            <a:pPr algn="ctr">
              <a:lnSpc>
                <a:spcPct val="90000"/>
              </a:lnSpc>
            </a:pPr>
            <a:r>
              <a:rPr b="1" lang="en-US" sz="1200">
                <a:solidFill>
                  <a:srgbClr val="000000"/>
                </a:solidFill>
                <a:latin typeface="Century Gothic"/>
              </a:rPr>
              <a:t>Future Potentials</a:t>
            </a:r>
            <a:endParaRPr/>
          </a:p>
        </p:txBody>
      </p:sp>
      <p:sp>
        <p:nvSpPr>
          <p:cNvPr id="296" name="CustomShape 9"/>
          <p:cNvSpPr/>
          <p:nvPr/>
        </p:nvSpPr>
        <p:spPr>
          <a:xfrm>
            <a:off x="2465280" y="2448360"/>
            <a:ext cx="954000" cy="37332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0000"/>
              </a:gs>
              <a:gs pos="100000">
                <a:srgbClr val="000000"/>
              </a:gs>
            </a:gsLst>
            <a:lin ang="16200000"/>
          </a:gradFill>
          <a:ln>
            <a:noFill/>
          </a:ln>
        </p:spPr>
      </p:sp>
      <p:sp>
        <p:nvSpPr>
          <p:cNvPr id="297" name="CustomShape 10"/>
          <p:cNvSpPr/>
          <p:nvPr/>
        </p:nvSpPr>
        <p:spPr>
          <a:xfrm>
            <a:off x="3173760" y="4489920"/>
            <a:ext cx="2664000" cy="11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entury Gothic"/>
              </a:rPr>
              <a:t>Tested: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Sensor Diameter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Number of Layers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entury Gothic"/>
              </a:rPr>
              <a:t>Electrode Material</a:t>
            </a:r>
            <a:endParaRPr/>
          </a:p>
        </p:txBody>
      </p:sp>
    </p:spTree>
  </p:cSld>
  <p:timing>
    <p:tnLst>
      <p:par>
        <p:cTn id="325" dur="indefinite" restart="never" nodeType="tmRoot">
          <p:childTnLst>
            <p:seq>
              <p:cTn id="326" dur="indefinite" nodeType="mainSeq">
                <p:childTnLst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2000"/>
                            </p:stCondLst>
                            <p:childTnLst>
                              <p:par>
                                <p:cTn id="340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